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s/slide7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52" r:id="rId6"/>
    <p:sldMasterId id="2147483764" r:id="rId7"/>
    <p:sldMasterId id="2147483776" r:id="rId8"/>
    <p:sldMasterId id="2147483788" r:id="rId9"/>
    <p:sldMasterId id="2147483800" r:id="rId10"/>
    <p:sldMasterId id="2147483812" r:id="rId11"/>
    <p:sldMasterId id="2147483824" r:id="rId12"/>
    <p:sldMasterId id="2147483836" r:id="rId13"/>
    <p:sldMasterId id="2147483980" r:id="rId14"/>
    <p:sldMasterId id="2147483992" r:id="rId15"/>
    <p:sldMasterId id="2147484004" r:id="rId16"/>
    <p:sldMasterId id="2147484016" r:id="rId17"/>
    <p:sldMasterId id="2147484028" r:id="rId18"/>
  </p:sldMasterIdLst>
  <p:notesMasterIdLst>
    <p:notesMasterId r:id="rId114"/>
  </p:notesMasterIdLst>
  <p:handoutMasterIdLst>
    <p:handoutMasterId r:id="rId115"/>
  </p:handoutMasterIdLst>
  <p:sldIdLst>
    <p:sldId id="26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59" r:id="rId36"/>
    <p:sldId id="262" r:id="rId37"/>
    <p:sldId id="270" r:id="rId38"/>
    <p:sldId id="263" r:id="rId39"/>
    <p:sldId id="289" r:id="rId40"/>
    <p:sldId id="371" r:id="rId41"/>
    <p:sldId id="372" r:id="rId42"/>
    <p:sldId id="373" r:id="rId43"/>
    <p:sldId id="374" r:id="rId44"/>
    <p:sldId id="375" r:id="rId45"/>
    <p:sldId id="376" r:id="rId46"/>
    <p:sldId id="377" r:id="rId47"/>
    <p:sldId id="290" r:id="rId48"/>
    <p:sldId id="378" r:id="rId49"/>
    <p:sldId id="381" r:id="rId50"/>
    <p:sldId id="382" r:id="rId51"/>
    <p:sldId id="383" r:id="rId52"/>
    <p:sldId id="384" r:id="rId53"/>
    <p:sldId id="385" r:id="rId54"/>
    <p:sldId id="386" r:id="rId55"/>
    <p:sldId id="296" r:id="rId56"/>
    <p:sldId id="297" r:id="rId57"/>
    <p:sldId id="298" r:id="rId58"/>
    <p:sldId id="299" r:id="rId59"/>
    <p:sldId id="300" r:id="rId60"/>
    <p:sldId id="301" r:id="rId61"/>
    <p:sldId id="302" r:id="rId62"/>
    <p:sldId id="303" r:id="rId63"/>
    <p:sldId id="304" r:id="rId64"/>
    <p:sldId id="305" r:id="rId65"/>
    <p:sldId id="306" r:id="rId66"/>
    <p:sldId id="307" r:id="rId67"/>
    <p:sldId id="308" r:id="rId68"/>
    <p:sldId id="379" r:id="rId69"/>
    <p:sldId id="310" r:id="rId70"/>
    <p:sldId id="380" r:id="rId71"/>
    <p:sldId id="387" r:id="rId72"/>
    <p:sldId id="388" r:id="rId73"/>
    <p:sldId id="389" r:id="rId74"/>
    <p:sldId id="390" r:id="rId75"/>
    <p:sldId id="391" r:id="rId76"/>
    <p:sldId id="392" r:id="rId77"/>
    <p:sldId id="393" r:id="rId78"/>
    <p:sldId id="394" r:id="rId79"/>
    <p:sldId id="395" r:id="rId80"/>
    <p:sldId id="396" r:id="rId81"/>
    <p:sldId id="397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  <p:sldId id="351" r:id="rId102"/>
    <p:sldId id="352" r:id="rId103"/>
    <p:sldId id="353" r:id="rId104"/>
    <p:sldId id="354" r:id="rId105"/>
    <p:sldId id="355" r:id="rId106"/>
    <p:sldId id="356" r:id="rId107"/>
    <p:sldId id="357" r:id="rId108"/>
    <p:sldId id="358" r:id="rId109"/>
    <p:sldId id="359" r:id="rId110"/>
    <p:sldId id="360" r:id="rId111"/>
    <p:sldId id="363" r:id="rId112"/>
    <p:sldId id="364" r:id="rId113"/>
  </p:sldIdLst>
  <p:sldSz cx="9144000" cy="6858000" type="screen4x3"/>
  <p:notesSz cx="6858000" cy="9144000"/>
  <p:defaultTextStyle>
    <a:defPPr>
      <a:defRPr lang="ca-ES"/>
    </a:defPPr>
    <a:lvl1pPr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A11708"/>
    <a:srgbClr val="32E367"/>
    <a:srgbClr val="2369FF"/>
    <a:srgbClr val="FF0FEF"/>
    <a:srgbClr val="FFB914"/>
    <a:srgbClr val="2576F8"/>
    <a:srgbClr val="FF072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8.xml"/><Relationship Id="rId117" Type="http://schemas.openxmlformats.org/officeDocument/2006/relationships/viewProps" Target="viewProps.xml"/><Relationship Id="rId21" Type="http://schemas.openxmlformats.org/officeDocument/2006/relationships/slide" Target="slides/slide3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63" Type="http://schemas.openxmlformats.org/officeDocument/2006/relationships/slide" Target="slides/slide45.xml"/><Relationship Id="rId68" Type="http://schemas.openxmlformats.org/officeDocument/2006/relationships/slide" Target="slides/slide50.xml"/><Relationship Id="rId84" Type="http://schemas.openxmlformats.org/officeDocument/2006/relationships/slide" Target="slides/slide66.xml"/><Relationship Id="rId89" Type="http://schemas.openxmlformats.org/officeDocument/2006/relationships/slide" Target="slides/slide71.xml"/><Relationship Id="rId112" Type="http://schemas.openxmlformats.org/officeDocument/2006/relationships/slide" Target="slides/slide9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89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slide" Target="slides/slide40.xml"/><Relationship Id="rId66" Type="http://schemas.openxmlformats.org/officeDocument/2006/relationships/slide" Target="slides/slide48.xml"/><Relationship Id="rId74" Type="http://schemas.openxmlformats.org/officeDocument/2006/relationships/slide" Target="slides/slide56.xml"/><Relationship Id="rId79" Type="http://schemas.openxmlformats.org/officeDocument/2006/relationships/slide" Target="slides/slide61.xml"/><Relationship Id="rId87" Type="http://schemas.openxmlformats.org/officeDocument/2006/relationships/slide" Target="slides/slide69.xml"/><Relationship Id="rId102" Type="http://schemas.openxmlformats.org/officeDocument/2006/relationships/slide" Target="slides/slide84.xml"/><Relationship Id="rId110" Type="http://schemas.openxmlformats.org/officeDocument/2006/relationships/slide" Target="slides/slide92.xml"/><Relationship Id="rId11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3.xml"/><Relationship Id="rId82" Type="http://schemas.openxmlformats.org/officeDocument/2006/relationships/slide" Target="slides/slide64.xml"/><Relationship Id="rId90" Type="http://schemas.openxmlformats.org/officeDocument/2006/relationships/slide" Target="slides/slide72.xml"/><Relationship Id="rId95" Type="http://schemas.openxmlformats.org/officeDocument/2006/relationships/slide" Target="slides/slide77.xml"/><Relationship Id="rId19" Type="http://schemas.openxmlformats.org/officeDocument/2006/relationships/slide" Target="slides/slide1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slide" Target="slides/slide46.xml"/><Relationship Id="rId69" Type="http://schemas.openxmlformats.org/officeDocument/2006/relationships/slide" Target="slides/slide51.xml"/><Relationship Id="rId77" Type="http://schemas.openxmlformats.org/officeDocument/2006/relationships/slide" Target="slides/slide59.xml"/><Relationship Id="rId100" Type="http://schemas.openxmlformats.org/officeDocument/2006/relationships/slide" Target="slides/slide82.xml"/><Relationship Id="rId105" Type="http://schemas.openxmlformats.org/officeDocument/2006/relationships/slide" Target="slides/slide87.xml"/><Relationship Id="rId113" Type="http://schemas.openxmlformats.org/officeDocument/2006/relationships/slide" Target="slides/slide95.xml"/><Relationship Id="rId11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72" Type="http://schemas.openxmlformats.org/officeDocument/2006/relationships/slide" Target="slides/slide54.xml"/><Relationship Id="rId80" Type="http://schemas.openxmlformats.org/officeDocument/2006/relationships/slide" Target="slides/slide62.xml"/><Relationship Id="rId85" Type="http://schemas.openxmlformats.org/officeDocument/2006/relationships/slide" Target="slides/slide67.xml"/><Relationship Id="rId93" Type="http://schemas.openxmlformats.org/officeDocument/2006/relationships/slide" Target="slides/slide75.xml"/><Relationship Id="rId98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slide" Target="slides/slide41.xml"/><Relationship Id="rId67" Type="http://schemas.openxmlformats.org/officeDocument/2006/relationships/slide" Target="slides/slide49.xml"/><Relationship Id="rId103" Type="http://schemas.openxmlformats.org/officeDocument/2006/relationships/slide" Target="slides/slide85.xml"/><Relationship Id="rId108" Type="http://schemas.openxmlformats.org/officeDocument/2006/relationships/slide" Target="slides/slide90.xml"/><Relationship Id="rId116" Type="http://schemas.openxmlformats.org/officeDocument/2006/relationships/presProps" Target="presProps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slide" Target="slides/slide44.xml"/><Relationship Id="rId70" Type="http://schemas.openxmlformats.org/officeDocument/2006/relationships/slide" Target="slides/slide52.xml"/><Relationship Id="rId75" Type="http://schemas.openxmlformats.org/officeDocument/2006/relationships/slide" Target="slides/slide57.xml"/><Relationship Id="rId83" Type="http://schemas.openxmlformats.org/officeDocument/2006/relationships/slide" Target="slides/slide65.xml"/><Relationship Id="rId88" Type="http://schemas.openxmlformats.org/officeDocument/2006/relationships/slide" Target="slides/slide70.xml"/><Relationship Id="rId91" Type="http://schemas.openxmlformats.org/officeDocument/2006/relationships/slide" Target="slides/slide73.xml"/><Relationship Id="rId96" Type="http://schemas.openxmlformats.org/officeDocument/2006/relationships/slide" Target="slides/slide78.xml"/><Relationship Id="rId111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106" Type="http://schemas.openxmlformats.org/officeDocument/2006/relationships/slide" Target="slides/slide8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slide" Target="slides/slide42.xml"/><Relationship Id="rId65" Type="http://schemas.openxmlformats.org/officeDocument/2006/relationships/slide" Target="slides/slide47.xml"/><Relationship Id="rId73" Type="http://schemas.openxmlformats.org/officeDocument/2006/relationships/slide" Target="slides/slide55.xml"/><Relationship Id="rId78" Type="http://schemas.openxmlformats.org/officeDocument/2006/relationships/slide" Target="slides/slide60.xml"/><Relationship Id="rId81" Type="http://schemas.openxmlformats.org/officeDocument/2006/relationships/slide" Target="slides/slide63.xml"/><Relationship Id="rId86" Type="http://schemas.openxmlformats.org/officeDocument/2006/relationships/slide" Target="slides/slide68.xml"/><Relationship Id="rId94" Type="http://schemas.openxmlformats.org/officeDocument/2006/relationships/slide" Target="slides/slide76.xml"/><Relationship Id="rId99" Type="http://schemas.openxmlformats.org/officeDocument/2006/relationships/slide" Target="slides/slide81.xml"/><Relationship Id="rId101" Type="http://schemas.openxmlformats.org/officeDocument/2006/relationships/slide" Target="slides/slide8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21.xml"/><Relationship Id="rId109" Type="http://schemas.openxmlformats.org/officeDocument/2006/relationships/slide" Target="slides/slide91.xml"/><Relationship Id="rId34" Type="http://schemas.openxmlformats.org/officeDocument/2006/relationships/slide" Target="slides/slide16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76" Type="http://schemas.openxmlformats.org/officeDocument/2006/relationships/slide" Target="slides/slide58.xml"/><Relationship Id="rId97" Type="http://schemas.openxmlformats.org/officeDocument/2006/relationships/slide" Target="slides/slide79.xml"/><Relationship Id="rId104" Type="http://schemas.openxmlformats.org/officeDocument/2006/relationships/slide" Target="slides/slide8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3.xml"/><Relationship Id="rId92" Type="http://schemas.openxmlformats.org/officeDocument/2006/relationships/slide" Target="slides/slide7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1D2AFA-C114-4BD6-90E3-76DC5D1FF70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1EDBAA-0A06-45A8-A20F-519937FC49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19413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16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Times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Times" charset="0"/>
              </a:defRPr>
            </a:lvl1pPr>
          </a:lstStyle>
          <a:p>
            <a:pPr>
              <a:defRPr/>
            </a:pPr>
            <a:fld id="{A8689BB3-D3A7-40B7-80E1-A47C7752BC6B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49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B8E461-8DEA-49E3-9124-47E8918985EF}" type="slidenum">
              <a:rPr lang="es-ES" smtClean="0"/>
              <a:pPr/>
              <a:t>1</a:t>
            </a:fld>
            <a:endParaRPr lang="es-E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13668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A541E-F332-448B-B146-888E2168E7F3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666713-2314-4DBF-92F9-BA0AEED8E7FF}" type="slidenum">
              <a:rPr lang="es-ES" smtClean="0"/>
              <a:pPr/>
              <a:t>18</a:t>
            </a:fld>
            <a:endParaRPr lang="es-E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62598-8F66-4CA8-87D9-D8070F9178A5}" type="slidenum">
              <a:rPr lang="es-ES" smtClean="0"/>
              <a:pPr/>
              <a:t>19</a:t>
            </a:fld>
            <a:endParaRPr lang="es-ES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B603A1-94D6-42E7-A86C-F57793CD4D6C}" type="slidenum">
              <a:rPr lang="es-ES" smtClean="0"/>
              <a:pPr/>
              <a:t>20</a:t>
            </a:fld>
            <a:endParaRPr lang="es-ES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70AE5-2A4B-4EA6-9975-D4D545AE74B1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5CA3B9-2FF0-44A3-A422-129C7BB15653}" type="slidenum">
              <a:rPr lang="it-IT" smtClean="0"/>
              <a:pPr/>
              <a:t>52</a:t>
            </a:fld>
            <a:endParaRPr lang="it-IT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8E1CA-6793-42C9-8D69-23845BADBC3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EC45-E877-4533-84AF-CC2E7950059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67A7-D069-4B6B-B582-48F6B6515D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5424-100D-450A-8735-AF83AA683A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F2A1D-18AE-4E9F-813B-4C2732B17D7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481A7-8B5A-41E4-ACF7-F108E8CEA7F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D286C-2064-4DCC-8C3A-C28AC2E4A8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83310-DDC0-4AE3-A597-C72B3D1006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A3D8-CBCF-47FA-A7AC-33CF4CD994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912E8-BED5-49E3-8934-57C48F9F80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1002D-EE08-43E5-8319-EFD1EB9F00B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D40D-EA42-43BB-8C59-96FE6B77B7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C5BE9-58C8-4091-A381-BEE21F72A13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774FD-B140-48EA-A719-59FF076838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5130B-BB03-4B57-AF0A-02DA32EF3A2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7FD63-AA8B-417E-8199-0C26E35CF4D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8B0EF-F319-4FC4-A9CF-937511E8DD5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F4BB-D3C0-4A7D-B08A-06BCF777F1A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14F2B-F787-4BC6-9A92-185FAFE25BA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97F61-CEAF-403A-8F34-19FFE268620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0FBD1-7981-40E2-8CA7-4C3AF690DE2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0307-454F-492E-879B-4CC00DF9706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6835-F2CD-4C91-8ADC-925DFD6727E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70454-0D4A-4875-8F56-ACD3D2CC28B5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1B184-DBC1-4611-AB79-5F6A754113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79808-2AEA-4C21-971C-56C7491849E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9B69A-AE7F-4292-9973-BDBD6DFDCF3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31F93-C08D-4A95-B793-4CFDF4EFDF62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68A20-93C5-4801-AEC1-01227B281F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85A32-70DC-4724-8BD2-70A789360700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769A-2F9B-4F1C-B14E-1B5D3E75AE3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7C56-EA32-4533-B2A4-14534F4D07C5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C5CE-FEF5-4490-B95D-92FE0BC820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B752A-859C-49C0-8200-24544734F94D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41B2-E852-4B23-B9C5-9E8ADF5275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75A74-A273-4162-8AFE-9121251B631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D573E-2348-43D0-925F-1608C161F95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7525E-BDDE-4280-AA2E-2015709ACF8C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E0010-9BD3-476A-B724-4E9199EED9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84C9-BF0D-419A-84C4-14C9CAC22B3B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A840-18A1-400E-B918-0C55663A8DE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9C280-C534-49CE-8F34-2BB165192F53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1114-6383-442B-9E0F-A5495C8BB1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C3F26-FBF5-4E25-90EB-7CA8BAA514BD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9179B-E8F1-4731-A522-6FC8E0BB12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B0655-AAF9-4E9A-8F35-2B629A06361F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329E2-A65A-4D72-B272-3A0621BFDE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12E4-1E09-4C23-A78F-E684720CDB2D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29F6-14B5-4B3D-BBA4-62DA16C0BC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73E26-E844-4BA6-9261-368F4E3EB5D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431F1-981C-4794-9632-4640BFAD21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ACE1-4008-44EA-9C37-16F9ED820BD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F55C4-4106-4E38-A35A-33EBD45C88C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2C4A8-20B8-4F82-8DE5-4D8756FCDD7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5AC8A-FAD4-400F-B0D9-2AC6F1AAE0A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9F7E-5198-4062-859A-DA28900A902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F482F-DDAD-4129-B029-D17A5CDC99A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43803-D198-4C20-8D60-C849738F21A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61DA-6070-4100-B185-7C8F0C35122F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59F5-0B43-45AE-A549-135BD31EF7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F281A-F9C2-4E6F-A080-5A0A977A15C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4B915-A4A1-4685-AAAC-3A554AC17FC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B913B-5DDB-4DFC-83BF-7CF7C3E758E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949C-246A-425F-AA3D-111CA6C42AB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3167-3B7C-455D-B269-358456C4887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6713A-7963-49FB-A26C-3FB91B8491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81722-59D0-4FE4-9D6B-F7EDCD6AE62D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AF70F-EA93-4240-9CC1-6E93AC095F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4C5A5-8972-43F7-B0BC-E0DBF9AEB0D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8A175-3400-49AD-83C3-149467107B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E6EA-DFB5-4DA0-A7F8-9770D9F527B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BA2C-16D0-4B23-A982-E3F0DE6F0F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E763A-8A9B-4A7D-8DA5-CB2AAAFDF7E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5AA62-8D0F-4DF0-98D7-FC934A31FE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59E8-D1B4-4AF6-A3C1-931E9C7F27FB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A77B1-0D2C-419D-8FA7-3D0414C1A9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9E7BD-36F9-45AF-A5D2-0C5D74C7A84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24903-77B9-4CD2-885A-5DAC35AFCC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0839-A96F-485E-95FA-06B7DEE23CFC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92EE9-89D5-4D72-9963-4C3D6DF9C2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79889-8EA7-4FD0-A9EA-722D13402F43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402AE-C177-4F1F-823C-18F369E7BA6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1A85B-3213-414F-9D39-8F8BADFA3A4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4AF6-0F94-4303-AD94-05637294DF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1B499-6C5D-4F4D-9DAA-E58090C75CA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279F-281A-456C-856B-1EDDF774B7E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F5F8-C487-43C3-9000-76172A57D7BD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176D-50C7-4641-BB01-DCCD2BE0B8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469E0-1AD2-492F-A49D-0748F6E8BD8B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8ECB-879B-4707-99EE-9499B18986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D92C-FF72-4414-A781-393DBC63FCC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425AB-C24B-4523-81FF-5AF054F337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850DB-26CF-4242-86D9-E07E15DC519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E2862-B66C-4AB8-88F3-218B068C2C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27A7A-1540-4006-8C06-BBE93CBCCC31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234DA-B268-43C6-A1CE-E8D6167FDE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93EE5-D7B9-4C4F-8708-2761BA138C35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8569-19A9-4FA2-9405-9850D64C66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DC7CF-734D-48DD-929E-ED96A029A8B0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4A46-E34E-45DA-B387-51F4980729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AE10-F8A0-4AE1-93E8-2110693436A5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EFCAA-449F-49BD-9B19-7F3149957E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2C303-1513-4D5C-B5E1-57AD095C8C7A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C72C2-1C63-452F-BE90-FCA9F8B4DF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8A81-638C-46BA-8A1E-0FA7B01635D3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5B6D-E6E4-423E-8E21-12F17C8D00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2668C-046F-4414-B946-220F6005C860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6901D-753B-48E2-8A9C-7516481BDE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8AEEF-996E-4960-BF69-C9D15BDC5A1C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B8801-B060-4120-98E6-76F111FBEE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9AC3-3769-4FAF-8739-57F7ABF83DF1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AC831-8C97-466D-9800-192D1962124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CFC11-CC80-488B-9DBD-829A434F3F6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6279-B544-493B-B778-84E2C328B1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6284-5CCE-4406-8381-C056EE01CF65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AD7D-24AB-4985-A532-27C6035A8C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B96E9-BFCB-424B-B151-F6F1DEDE15A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182A4-5DB1-4840-BD12-48C7FB4D304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8A17E-555C-4FA3-AC93-896F9094B6BD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302D5-AE67-42AD-BFEA-216425B6C2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3BFB6-7883-4A95-883B-9F12B0B6F69F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6D2F-4E3F-449A-A1ED-25036C3573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DC211-0FB3-4D83-89CE-D40D0E257E9C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E4B6-695C-4103-8471-25F78BD1D4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9DBD5-E844-4187-96AA-1A1347AAAC3C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4FAD-CB1A-4528-AD0A-BD2D46C691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EA41-9949-453D-970D-42615A8B4DE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9BAEE-1554-4753-B81B-67CBD7C840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93A3F-D664-4A5E-B029-2A7928DEDFA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1E7B6-3162-4587-AFF8-B99FB85F76E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F480E-6AE4-4F8C-BD33-8BD8C23FB78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8F673-A775-4E52-9164-4A644EEF1A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B6A2-DC34-427E-B72C-2CBC1C80D281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108DE-238C-4363-8B59-5B4369CD235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8234-E5BC-436A-A38B-D0278B56BDF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87F07-1828-4F14-90E5-4F6CB49FC0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AEDEF-6D60-469A-8ACE-A13F9F195024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DFD3-4FD7-4963-8EC4-C6717A4F16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5431-20F7-48DC-8FBC-97BC03DB214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C659D-7BC5-4EBB-92D9-6EEDE6D844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74EB-AF69-49F3-995D-2520A9BDA841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0DE4B-2593-4791-81A5-874CF7C3B77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05409-00E0-42FE-8489-2A6246B2BAEB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BD47-A4F0-4F9E-8CA3-13B9BB5DA5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8F27C-0479-435B-B00D-3F047D9CCFDC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1E3C-05C1-48B8-AAFF-FB89D47692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D3BF-B799-4B42-B17D-B949340D3EB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A0C5-721B-4BDE-9DF2-6C8D366271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0F1CB-EF58-46ED-A1A4-AC8D258779EA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91E6E-7D52-43F7-8623-5376DB4EC9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8F55-D05F-47C0-B2CE-281AAC9D144C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595B6-0A86-4BA8-B5AA-D0F4E76C06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CBFB9-B27A-49C0-A3E0-F788E01DBAC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AC661-9448-469F-A4BF-9E847A8773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C64AF-8380-44EA-A45D-5803D475C2C1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F31B-B7F2-4BAF-8948-159D5361A0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53F02-13A9-4A81-822E-BA7C0E9FD77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23D8F-05D7-48CE-B9C0-08204B7867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D4ED8-7B4C-4BC3-B61C-41E00407F4B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81A5-2136-41E1-84DC-24CFED24E6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EF65-C8F9-4777-97E3-FA3F2E43B75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45AFB-7B78-4569-9F55-E7F92EAFC7C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02A7-8B6F-404E-A82B-5F9EDB301C4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7F81-371F-48BA-B567-803127E458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03BFD-EA4E-41B7-AFF4-E3E2EB3AC79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70106-9560-4992-B84E-2E7EB4C0745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E8025-F9F2-49DB-83C1-F9C44E113C4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64BEC-7CAE-4E4C-AC12-A9A8D302F90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DA6F-308D-4710-B7F4-17790C048BF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5381C-7220-480C-A95F-7F5512394E3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C5305-C51D-4E8D-93C9-761583B3207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5204-B60C-4D07-8702-B6A5A48F4FB0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C4E38-ACAE-49C6-B3AA-ED5ECF024B1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65B4-FCF9-44F6-B535-07BDBAC76FF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97299-5F0D-410E-9F2C-CE00E050B47F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9CB71-FCF5-4B4B-9E3E-48F8A4B66A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C26C1-5CBD-43C0-AD1D-21220B2849D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1D87-3E70-4CDE-A724-B5562F390D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ABB2-0AD4-445F-B9DA-9EE8EFA4C40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365C6-99B7-4708-A1FC-E1751CEC36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7A06-C008-497B-83E0-545E10B0B7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B4F61-ECD9-4A24-BE23-8BD0F2B20A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57168-1AFA-4091-8AE2-F9CDC070DF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F90C6-806A-4137-9ADD-D0709B82A4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A49A-F0B4-4268-A3DC-3AB7C57C96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AFE8-5794-4C57-BC02-C940642121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CBDC6-B714-469F-89CE-E7619C404E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BC4E-93B2-40A7-8EE5-C6345CC319B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A80C-6584-4FF1-B623-67F791F4E9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4EDA2-C47D-4EE9-AF67-509FD0C8E1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30D80-35E8-49DB-8B73-158F11E89A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C69BA-BC7A-49AA-8F4B-24A33E374C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10AA6-CDE7-4566-9C0E-4A42EAD3EF80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DEF02-6B6C-4CA6-B5F9-7EE0BFFF56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D300-47EB-4A92-B588-3C1D50AE272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41BE2-B39D-41D3-A940-78D60A0F6D5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CDA4-69F5-422C-B495-C713EAC88E4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22B1F-C744-45C8-886F-FC14774F56B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F20FE-9D73-4886-8014-A2419440A8BA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4AAB-2FFC-4123-9A47-123BB4ECFBD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420D-58DE-4732-9AA3-BD5BA89EF3F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E5BA-D7DA-48AF-9CC2-967994A5FF4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09E2-7EC5-4542-A20B-60FA2630B2C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2D44B-5493-4525-B393-70BA8F7643D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7456C-EF02-4ABC-99C1-63C18885471C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0FF69-DEEB-41FC-B34B-166933A4506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2E008-271A-4CF4-874E-1723E4F0D6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E955-211B-4724-8556-1B71F2B9E72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47791-5023-4834-ACBC-3FFE92097B3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F745B-A881-4ADB-A706-31590651EE7B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8EE75-BD11-4DFB-965C-ECFC9AF8710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4E73-BD4E-49AC-A361-0757EEC0619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BF4F-0303-4514-B238-AD2F9DAFE9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D60B-8267-4644-89F7-8AE63CA21C62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A064-982F-44DC-AD84-D4CDC27F3EE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3CBF8-CB3A-4F05-9BA1-A7812CC952D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FD6C2-F540-4BDD-8E36-DC7657F0500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F43F9-0B50-4539-AC66-F17789F10EF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536A5-2173-407C-A334-B6D605AEF33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FA4E5-9802-428E-AF63-9CCDF955A7C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03973-617A-442F-AF62-3EF23B3ECDD8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6062E-8C96-4E77-9887-00FBEF922445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24BBD-7689-457A-9926-2D8FC898E08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3F92B-F310-4341-B78A-A350247F88E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8F34-4853-493D-AB2A-D67E2488517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242E-1F86-433D-B39E-2825D03D0B7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DC80-85C0-4534-B25D-E16973FE330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  <p:transition spd="slow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290BC-97E5-4EF9-8A61-5F6B28B73F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12EA7-42DF-4944-9DC5-210327CEAD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80F1E-EC90-418B-9111-6ED1A845DD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90F4B-526E-4A11-8153-B103A5DCC7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08F8C-3DED-4CC7-90F0-61AA775C368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E6C8B-0C76-4A97-9B2C-86F8E7DD176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B58CF-6D23-4F35-B949-E378517ED2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9C060-0C1C-490A-AFBD-8821BCC1288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77B97-96E2-4248-8DB1-1E85E6F951B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032B-71DD-471F-861E-3F4E30520EF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44AE-32EA-448C-9107-E66F16BA9E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80938-D080-4FD8-ACFD-82EBC8B779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 spd="med"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3173-F92F-4EAA-B9D3-85CADC73A13A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D131-D9A7-49D9-AFC5-DF675611D84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4497-BC61-4F5C-94BC-46BCF808D82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F5B51-5D86-47B5-A31B-171140BBCC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3127-D951-4B84-AA5F-6DC7BF657A3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AA0C-49EE-4AAF-B148-026CB6C6C0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DF757-493B-4F0B-8212-0DBC391B8F89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C5C3-24C4-4255-B6B9-750F31F4F8AB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F8F6A-27E7-4ABF-8474-F08DDBB11A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1BB9B-F8FA-491A-8360-35E6C07BC98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0797-0750-402F-B0FB-AD8E1BF6B9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8956F-7EBB-49CD-8D30-1F567EB1BC2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C7D7-63C9-4FFD-BDA9-344DE112D2D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91F9-DBCC-47CF-B124-E592490B957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5D13-66D8-4958-B805-6BB0215F98B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C0371-DD6A-4EF3-9B69-5B4B2EA67B81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29DA-3711-4DB7-8BF8-1A52C17C6E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C84FC-BB99-4BED-853E-D5FCBFC91E3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23B57-440F-4D9B-8024-FFC59D6CC2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6F4B-785B-4DB8-A1B4-48C0CF772E1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63EA0-FB94-410C-BC63-63AA5CF390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F416A-AE5E-4AEA-907E-836B31D5366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C32D3-4571-4C7A-9119-0F3E7D7E32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019D-6715-4701-BA2A-4C29D1E565EC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D0772-1590-42BC-A1FB-E4DA386222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7D71-00A3-4E53-AAB3-D30DC65DDAF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94117-57E2-4616-B362-552DFEA3F21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65012-D403-4337-BC68-6230D35E22E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036EA-32BA-48FF-98C7-9BF3568A83B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124E8-C52C-4411-94F4-239BC34438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269AF-EC15-4437-AD81-6C40C847C2FD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973FF-089C-4D10-B4FB-F2ABCB2433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1D36-23E6-4EAF-9328-1B48338261B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DE460-D228-4B9C-B481-F44A4A6DF2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D4DB-E017-476E-9AD5-DD2EFA16C460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9CDC5-570E-44B4-95EF-FE82DE9352B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7A372-F461-49DB-A8CD-509E8D3F173D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CEB64-043B-42B5-BE06-1D5944C15FD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7DD4B-D832-4D1D-9F2B-6A2CAEC74797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C690F-2598-4F98-B964-A39D455753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74358-6FD2-44AF-B20B-CFCB585B669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B414F-307C-4B17-9CE8-25F392BA0D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C4A1B-F691-45CD-ABD3-9A117998A259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0D47-22C3-4D65-9124-9AEFB2F2F0E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E2142-E41B-4AA3-B1E2-E2908F2A2DD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A75DA-A054-4E30-844A-10BE0C647F8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15FB4-12E5-4F77-B205-E03343A33F6D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6D4D5-74A1-454D-A92F-B698D75FEF1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A9115-C0F3-4C24-A1FF-46576109596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69F1B-1410-41DA-9ECF-DBE22DB6E6E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D41F-4C38-4230-A730-26B61254036E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7FE36-79A1-473C-87EA-2A808025831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C731-D00A-484E-8134-A56B8FC6452B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8BCA2-A8B3-446C-BAE2-D73558F9E8C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36B5C-325C-437D-9A55-A29C2E944B1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064E3-EFDA-4F44-A0BD-3E5541A3DC94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61D36-B378-4483-A6AF-02041B90A477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67EEE-1BCC-495A-8D36-630C13D3AE2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pPr>
              <a:defRPr/>
            </a:pPr>
            <a:fld id="{106280E8-6AD7-400D-BB30-AA0C485B3812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25B7430-8D9F-4BD2-809B-BF15D14FD8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49B857B5-2653-4DF8-B5D8-4432D0915641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22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6BC30F-7DBB-482A-8F47-BAB24574497B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066556-DE74-4AE4-998A-C07DE5F9C1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6B5843C9-31AF-4DCF-BA1E-B9D55DA274C6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433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E32811-883C-4BA7-A65E-7F2111400B43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fontAlgn="auto" hangingPunct="0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CB53FE-EAC0-41A0-9A14-83570AE71A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536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8DC7DDB-A000-4145-8307-F9EE4CF4DD9B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6FCF943-46EA-4F6C-85BA-55C4842CA4F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7A9B7C51-9ACE-48B5-BC84-33FAD709BEB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3BF2599F-BC12-488C-8F7E-DE1631A855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741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2E2EE680-FF34-424D-9B15-E9F806C2109E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Times"/>
                <a:cs typeface="+mn-cs"/>
              </a:defRPr>
            </a:lvl1pPr>
          </a:lstStyle>
          <a:p>
            <a:pPr>
              <a:defRPr/>
            </a:pPr>
            <a:fld id="{D6D56E61-E0B6-41D3-87EB-71B3CA7588B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" charset="0"/>
                <a:cs typeface="Arial" charset="0"/>
              </a:defRPr>
            </a:lvl1pPr>
          </a:lstStyle>
          <a:p>
            <a:pPr>
              <a:defRPr/>
            </a:pPr>
            <a:fld id="{A6837A9E-84D6-4E4B-964C-82B282489643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8A9CFB7-5FBE-4C35-B293-B04A41BCE214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42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152AB4E-5DC2-4561-8E0D-11FE5B225E9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1C83D7C-F0EE-43C1-A30B-08C1219AFA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5233FD-33C5-4B33-BFEE-C37EDDF865E8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2BDFAB7-6EE8-40C7-9471-7A6CBC9C01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1DC04295-549C-4643-BC6B-623E09F9999F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5E6CE20-D058-40F0-9604-BC43B98197F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ransition spd="med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717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707525D-92F5-4D9F-9DA2-3C1173F60776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C5242C-5E8B-433F-9B2D-588C268EAB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819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A84F45-2BD7-4045-8C1A-4B1F54CC0B9F}" type="datetimeFigureOut">
              <a:rPr lang="it-IT"/>
              <a:pPr>
                <a:defRPr/>
              </a:pPr>
              <a:t>18/10/2019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CDD251-710E-427B-9EDE-6D5B0E877F0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charset="0"/>
              </a:defRPr>
            </a:lvl1pPr>
          </a:lstStyle>
          <a:p>
            <a:pPr>
              <a:defRPr/>
            </a:pPr>
            <a:fld id="{380884D9-DBBF-4633-8E28-F7174DCA545A}" type="slidenum">
              <a:rPr lang="ca-ES"/>
              <a:pPr>
                <a:defRPr/>
              </a:pPr>
              <a:t>‹N›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9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9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9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143000"/>
            <a:ext cx="790416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ca-ES" sz="4800" b="1">
                <a:solidFill>
                  <a:srgbClr val="2576F8"/>
                </a:solidFill>
              </a:rPr>
              <a:t>Domenica XXXlll </a:t>
            </a:r>
          </a:p>
          <a:p>
            <a:pPr algn="ctr">
              <a:defRPr/>
            </a:pPr>
            <a:r>
              <a:rPr lang="ca-ES" sz="3600" b="1">
                <a:solidFill>
                  <a:srgbClr val="2576F8"/>
                </a:solidFill>
              </a:rPr>
              <a:t> tempo ordinario</a:t>
            </a:r>
            <a:r>
              <a:rPr lang="ca-ES" sz="4800" b="1">
                <a:solidFill>
                  <a:srgbClr val="2576F8"/>
                </a:solidFill>
              </a:rPr>
              <a:t>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563821" y="3657600"/>
            <a:ext cx="60131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a-ES" sz="4800" b="1" dirty="0">
                <a:solidFill>
                  <a:srgbClr val="19ABFF"/>
                </a:solidFill>
              </a:rPr>
              <a:t> </a:t>
            </a:r>
            <a:r>
              <a:rPr lang="ca-ES" sz="4800" b="1" dirty="0" smtClean="0">
                <a:solidFill>
                  <a:schemeClr val="bg1"/>
                </a:solidFill>
              </a:rPr>
              <a:t>17 </a:t>
            </a:r>
            <a:r>
              <a:rPr lang="ca-ES" sz="4800" b="1" dirty="0">
                <a:solidFill>
                  <a:schemeClr val="bg1"/>
                </a:solidFill>
              </a:rPr>
              <a:t>novembre </a:t>
            </a:r>
            <a:r>
              <a:rPr lang="ca-ES" sz="4800" b="1" dirty="0" smtClean="0">
                <a:solidFill>
                  <a:schemeClr val="bg1"/>
                </a:solidFill>
              </a:rPr>
              <a:t>2019</a:t>
            </a:r>
            <a:endParaRPr lang="ca-ES" sz="4800" dirty="0">
              <a:solidFill>
                <a:srgbClr val="19ABFF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utoUpdateAnimBg="0"/>
      <p:bldP spid="1229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sellaDiTesto 1"/>
          <p:cNvSpPr txBox="1">
            <a:spLocks noChangeArrowheads="1"/>
          </p:cNvSpPr>
          <p:nvPr/>
        </p:nvSpPr>
        <p:spPr bwMode="auto">
          <a:xfrm>
            <a:off x="214313" y="0"/>
            <a:ext cx="89296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i="0">
                <a:latin typeface="Eras Bold ITC" pitchFamily="34" charset="0"/>
              </a:rPr>
              <a:t>Gloria a Dio nell'alto dei cieli </a:t>
            </a:r>
          </a:p>
          <a:p>
            <a:pPr algn="just"/>
            <a:r>
              <a:rPr lang="it-IT" sz="4000" b="1" i="0">
                <a:latin typeface="Eras Bold ITC" pitchFamily="34" charset="0"/>
              </a:rPr>
              <a:t>e pace in terra </a:t>
            </a:r>
          </a:p>
          <a:p>
            <a:pPr algn="just"/>
            <a:r>
              <a:rPr lang="it-IT" sz="4000" b="1" i="0">
                <a:latin typeface="Eras Bold ITC" pitchFamily="34" charset="0"/>
              </a:rPr>
              <a:t>agli uomini di buona volontà. </a:t>
            </a:r>
          </a:p>
          <a:p>
            <a:pPr algn="just"/>
            <a:r>
              <a:rPr lang="it-IT" sz="4000" b="1" i="0">
                <a:latin typeface="Eras Bold ITC" pitchFamily="34" charset="0"/>
              </a:rPr>
              <a:t>Noi ti lodiamo, ti benediciamo, </a:t>
            </a:r>
          </a:p>
          <a:p>
            <a:pPr algn="just"/>
            <a:r>
              <a:rPr lang="it-IT" sz="4000" b="1" i="0">
                <a:latin typeface="Eras Bold ITC" pitchFamily="34" charset="0"/>
              </a:rPr>
              <a:t>ti adoriamo, ti glorifichiamo, </a:t>
            </a:r>
          </a:p>
          <a:p>
            <a:pPr algn="just"/>
            <a:r>
              <a:rPr lang="it-IT" sz="4000" b="1" i="0">
                <a:latin typeface="Eras Bold ITC" pitchFamily="34" charset="0"/>
              </a:rPr>
              <a:t>ti rendiamo grazie </a:t>
            </a:r>
          </a:p>
          <a:p>
            <a:pPr algn="just"/>
            <a:r>
              <a:rPr lang="it-IT" sz="4000" b="1" i="0">
                <a:latin typeface="Eras Bold ITC" pitchFamily="34" charset="0"/>
              </a:rPr>
              <a:t>per la tua gloria immensa, </a:t>
            </a:r>
          </a:p>
          <a:p>
            <a:pPr algn="just"/>
            <a:r>
              <a:rPr lang="it-IT" sz="4000" b="1" i="0">
                <a:latin typeface="Eras Bold ITC" pitchFamily="34" charset="0"/>
              </a:rPr>
              <a:t>Signore Dio, Re del Cielo, </a:t>
            </a:r>
          </a:p>
          <a:p>
            <a:pPr algn="just"/>
            <a:r>
              <a:rPr lang="it-IT" sz="4000" b="1" i="0">
                <a:latin typeface="Eras Bold ITC" pitchFamily="34" charset="0"/>
              </a:rPr>
              <a:t>Dio Padre Onnipotente.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Signore, Figlio unigenito,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Gesù Cristo, Signore Dio,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Agnello di Dio, Figlio del Padre,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abbi pietà di noi;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tu che togli i peccati del mondo,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accogli la nostra supplica;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tu che siedi alla destra del Padre,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abbi pietà di noi.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ttangolo 1"/>
          <p:cNvSpPr>
            <a:spLocks noChangeArrowheads="1"/>
          </p:cNvSpPr>
          <p:nvPr/>
        </p:nvSpPr>
        <p:spPr bwMode="auto">
          <a:xfrm>
            <a:off x="214313" y="285750"/>
            <a:ext cx="892968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Perché tu solo il Santo,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tu solo il Signore,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tu solo l'Altissimo,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Gesù Cristo,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con lo Spirito Santo: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nella gloria di Dio Padre. </a:t>
            </a:r>
          </a:p>
          <a:p>
            <a:pPr algn="just"/>
            <a:r>
              <a:rPr lang="it-IT" sz="4000" b="1" i="0">
                <a:solidFill>
                  <a:srgbClr val="000000"/>
                </a:solidFill>
                <a:latin typeface="Eras Bold ITC" pitchFamily="34" charset="0"/>
              </a:rPr>
              <a:t>Amen.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t-IT" sz="4000" i="0">
                <a:latin typeface="Times New Roman" pitchFamily="18" charset="0"/>
                <a:cs typeface="Times New Roman" pitchFamily="18" charset="0"/>
              </a:rPr>
              <a:t>O Dio, principio e fine di tutte le cose, che raduni tutta l'umanità nel tempio vivo del tuo Figlio, fa' che attraverso le vicende, liete e tristi, di questo mondo, teniamo fissa la speranza del tuo regno, certi che nella nostra pazienza possederemo la vita. Per il nostro Signore Gesù Cristo, tuo Figlio, che è Dio, e vive e regna con te, nell'unità dello Spirito Santo, per tutti i secoli dei secoli.							</a:t>
            </a:r>
            <a:r>
              <a:rPr lang="it-IT" sz="4000" b="1" i="0">
                <a:latin typeface="Times New Roman" pitchFamily="18" charset="0"/>
                <a:cs typeface="Times New Roman" pitchFamily="18" charset="0"/>
              </a:rPr>
              <a:t>Amen. </a:t>
            </a:r>
            <a:endParaRPr lang="it-IT" sz="4000" i="0">
              <a:latin typeface="Times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5"/>
          <p:cNvSpPr>
            <a:spLocks noChangeArrowheads="1" noChangeShapeType="1" noTextEdit="1"/>
          </p:cNvSpPr>
          <p:nvPr/>
        </p:nvSpPr>
        <p:spPr bwMode="auto">
          <a:xfrm>
            <a:off x="323850" y="1268413"/>
            <a:ext cx="4392613" cy="453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Liturgia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della</a:t>
            </a:r>
          </a:p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66CC"/>
                    </a:gs>
                    <a:gs pos="100000">
                      <a:srgbClr val="0AFF22"/>
                    </a:gs>
                  </a:gsLst>
                  <a:lin ang="5400000" scaled="1"/>
                </a:gradFill>
                <a:latin typeface="Cooper Black"/>
              </a:rPr>
              <a:t>PAROLA</a:t>
            </a:r>
          </a:p>
        </p:txBody>
      </p:sp>
      <p:pic>
        <p:nvPicPr>
          <p:cNvPr id="32771" name="Picture 8" descr="Tapezzer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0"/>
            <a:ext cx="3059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50" y="0"/>
            <a:ext cx="8501063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000" dirty="0">
                <a:latin typeface="+mn-lt"/>
                <a:ea typeface="Times New Roman" pitchFamily="18" charset="0"/>
                <a:cs typeface="Arial" pitchFamily="34" charset="0"/>
              </a:rPr>
              <a:t>Dalla seconda lettera di san Paolo apostolo ai Tessalonicesi</a:t>
            </a:r>
            <a:endParaRPr lang="it-IT" sz="4000" dirty="0">
              <a:latin typeface="+mn-lt"/>
            </a:endParaRPr>
          </a:p>
          <a:p>
            <a:pPr algn="just">
              <a:defRPr/>
            </a:pPr>
            <a:endParaRPr lang="it-IT" sz="1600" i="0" dirty="0">
              <a:latin typeface="+mn-lt"/>
              <a:ea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it-IT" sz="4000" i="0" dirty="0">
                <a:latin typeface="+mn-lt"/>
                <a:ea typeface="Times New Roman" pitchFamily="18" charset="0"/>
                <a:cs typeface="Times New Roman" pitchFamily="18" charset="0"/>
              </a:rPr>
              <a:t>Fratelli, sapete in che modo dovete prenderci a modello: noi infatti non siamo rimasti oziosi in mezzo a voi, né abbiamo mangiato gratuitamente il pane di alcuno, ma abbiamo lavorato duramente, notte e giorno, per non essere di peso ad alcuno di voi. </a:t>
            </a:r>
            <a:endParaRPr lang="it-IT" sz="4000" i="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1"/>
          <p:cNvSpPr>
            <a:spLocks noChangeArrowheads="1"/>
          </p:cNvSpPr>
          <p:nvPr/>
        </p:nvSpPr>
        <p:spPr bwMode="auto">
          <a:xfrm>
            <a:off x="500063" y="0"/>
            <a:ext cx="8143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i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Non che non ne avessimo diritto, ma per darci a voi come modello da imitare. E infatti quando eravamo presso di voi, vi abbiamo sempre dato questa regola: chi non vuole lavorare, neppure mangi.  </a:t>
            </a:r>
            <a:endParaRPr lang="it-IT" sz="4000" i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tangolo 2"/>
          <p:cNvSpPr>
            <a:spLocks noChangeArrowheads="1"/>
          </p:cNvSpPr>
          <p:nvPr/>
        </p:nvSpPr>
        <p:spPr bwMode="auto">
          <a:xfrm>
            <a:off x="500063" y="714375"/>
            <a:ext cx="83581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 i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Sentiamo infatti che alcuni fra voi vivono una vita disordinata, senza fare nulla e sempre in agitazione. A questi tali, esortandoli nel Signore Gesù Cristo, ordiniamo di guadagnarsi il pane lavorando con tranquillità.</a:t>
            </a:r>
            <a:endParaRPr lang="it-IT" sz="1800" i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it-IT" sz="4000" i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Parola di Dio.	</a:t>
            </a:r>
          </a:p>
          <a:p>
            <a:pPr algn="r"/>
            <a:r>
              <a:rPr lang="it-IT" sz="4000" b="1" i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Rendiamo grazie a Dio.</a:t>
            </a:r>
            <a:endParaRPr lang="it-IT" sz="4000" i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0" y="0"/>
            <a:ext cx="87757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a-ES" sz="6600" b="1" dirty="0">
                <a:solidFill>
                  <a:srgbClr val="2369FF"/>
                </a:solidFill>
              </a:rPr>
              <a:t> Salmo responsoriale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55725" y="1543050"/>
            <a:ext cx="6799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srgbClr val="FF0FEF"/>
                </a:solidFill>
              </a:rPr>
              <a:t>Il Signore giudicherà </a:t>
            </a:r>
          </a:p>
          <a:p>
            <a:pPr>
              <a:defRPr/>
            </a:pPr>
            <a:r>
              <a:rPr lang="it-IT" sz="4800" b="1" dirty="0">
                <a:solidFill>
                  <a:srgbClr val="FF0FEF"/>
                </a:solidFill>
              </a:rPr>
              <a:t>il mondo con giustizia.</a:t>
            </a:r>
            <a:endParaRPr lang="ca-ES" sz="4800" b="1" dirty="0">
              <a:solidFill>
                <a:srgbClr val="FF0FEF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3429000"/>
            <a:ext cx="8280400" cy="3170238"/>
          </a:xfrm>
          <a:prstGeom prst="rect">
            <a:avLst/>
          </a:prstGeom>
          <a:solidFill>
            <a:srgbClr val="0000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a-E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Cantate inni al Signore con la cetra, con la cetra e al suono di strumenti a corde; con le trombe e al suono del corno acclamate davanti al re, il Signore. </a:t>
            </a:r>
            <a:endParaRPr lang="ca-ES" sz="40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4" grpId="0" autoUpdateAnimBg="0"/>
      <p:bldP spid="1024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95288" y="3605213"/>
            <a:ext cx="8569325" cy="31702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/>
              <a:t>Risuoni il mare e quanto racchiude, il mondo e i suoi abitanti. I fiumi battano le mani, esultino insieme le montagne davanti al Signore che viene a giudicare la terra.</a:t>
            </a:r>
            <a:endParaRPr lang="ca-ES" sz="4000">
              <a:solidFill>
                <a:schemeClr val="accent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5725" y="1543050"/>
            <a:ext cx="6799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srgbClr val="FF0FEF"/>
                </a:solidFill>
              </a:rPr>
              <a:t>Il Signore giudicherà </a:t>
            </a:r>
          </a:p>
          <a:p>
            <a:pPr>
              <a:defRPr/>
            </a:pPr>
            <a:r>
              <a:rPr lang="it-IT" sz="4800" b="1" dirty="0">
                <a:solidFill>
                  <a:srgbClr val="FF0FEF"/>
                </a:solidFill>
              </a:rPr>
              <a:t>il mondo con giustizia.</a:t>
            </a:r>
            <a:endParaRPr lang="ca-ES" sz="4800" b="1" dirty="0">
              <a:solidFill>
                <a:srgbClr val="FF0FEF"/>
              </a:solidFill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1026" descr="Linee verticali ravvicinate"/>
          <p:cNvSpPr>
            <a:spLocks noChangeArrowheads="1" noChangeShapeType="1" noTextEdit="1"/>
          </p:cNvSpPr>
          <p:nvPr/>
        </p:nvSpPr>
        <p:spPr bwMode="auto">
          <a:xfrm>
            <a:off x="179388" y="2349500"/>
            <a:ext cx="8782050" cy="1752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roadway"/>
              </a:rPr>
              <a:t>TE AL CENTRO DEL MIO CUORE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14313" y="3338513"/>
            <a:ext cx="8143875" cy="1323975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a-ES" sz="3300" dirty="0">
                <a:solidFill>
                  <a:srgbClr val="FFB9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it-IT" sz="4000" dirty="0">
                <a:solidFill>
                  <a:srgbClr val="FFB914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Giudicherà il mondo con giustizia e i popoli con rettitudine.</a:t>
            </a:r>
            <a:endParaRPr lang="ca-ES" sz="4000" dirty="0">
              <a:solidFill>
                <a:srgbClr val="FFB914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5725" y="1543050"/>
            <a:ext cx="67992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4800" b="1" dirty="0">
                <a:solidFill>
                  <a:srgbClr val="FF0FEF"/>
                </a:solidFill>
              </a:rPr>
              <a:t>Il Signore giudicherà </a:t>
            </a:r>
          </a:p>
          <a:p>
            <a:pPr>
              <a:defRPr/>
            </a:pPr>
            <a:r>
              <a:rPr lang="it-IT" sz="4800" b="1" dirty="0">
                <a:solidFill>
                  <a:srgbClr val="FF0FEF"/>
                </a:solidFill>
              </a:rPr>
              <a:t>il mondo con giustizia.</a:t>
            </a:r>
            <a:endParaRPr lang="ca-ES" sz="4800" b="1" dirty="0">
              <a:solidFill>
                <a:srgbClr val="FF0FEF"/>
              </a:solidFill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428875" y="3286125"/>
            <a:ext cx="6215063" cy="193833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it-IT" sz="4000" b="1" dirty="0">
                <a:solidFill>
                  <a:srgbClr val="A1170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Risollevatevi e alzate il capo, perché la vostra liberazione è vicina.</a:t>
            </a:r>
            <a:endParaRPr lang="ca-ES" sz="4000" b="1" dirty="0">
              <a:solidFill>
                <a:srgbClr val="A11708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 rot="20633014">
            <a:off x="225377" y="1067865"/>
            <a:ext cx="6886822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  <a:sp3d extrusionH="57150">
              <a:bevelT w="69850" h="69850" prst="divot"/>
            </a:sp3d>
          </a:bodyPr>
          <a:lstStyle/>
          <a:p>
            <a:pPr algn="ctr">
              <a:defRPr/>
            </a:pPr>
            <a:r>
              <a:rPr lang="it-IT" sz="9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ALLELUIA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3" presetClass="entr" presetSubtype="288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3314700"/>
            <a:ext cx="442912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ttangolo 1"/>
          <p:cNvSpPr>
            <a:spLocks noChangeArrowheads="1"/>
          </p:cNvSpPr>
          <p:nvPr/>
        </p:nvSpPr>
        <p:spPr bwMode="auto">
          <a:xfrm>
            <a:off x="214313" y="214313"/>
            <a:ext cx="5786437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>
                <a:solidFill>
                  <a:srgbClr val="000000"/>
                </a:solidFill>
                <a:latin typeface="Calibri" pitchFamily="34" charset="0"/>
              </a:rPr>
              <a:t>Il Signore sia con voi.</a:t>
            </a:r>
          </a:p>
          <a:p>
            <a:r>
              <a:rPr lang="it-IT" sz="4000" b="1" i="0">
                <a:solidFill>
                  <a:srgbClr val="000000"/>
                </a:solidFill>
                <a:latin typeface="Calibri" pitchFamily="34" charset="0"/>
              </a:rPr>
              <a:t>E con il tuo spirito.</a:t>
            </a:r>
          </a:p>
          <a:p>
            <a:endParaRPr lang="it-IT" sz="4000" b="1" i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4000" i="0">
                <a:solidFill>
                  <a:srgbClr val="000000"/>
                </a:solidFill>
                <a:latin typeface="Calibri" pitchFamily="34" charset="0"/>
              </a:rPr>
              <a:t>Dal Vangelo secondo Luca.</a:t>
            </a:r>
          </a:p>
          <a:p>
            <a:r>
              <a:rPr lang="it-IT" sz="4000" b="1" i="0">
                <a:solidFill>
                  <a:srgbClr val="000000"/>
                </a:solidFill>
                <a:latin typeface="Calibri" pitchFamily="34" charset="0"/>
              </a:rPr>
              <a:t>Gloria a te, o Signore. </a:t>
            </a:r>
            <a:endParaRPr lang="it-IT" sz="4000" i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ebraismoecristianesimo.it/foto/gerusalem/71tem_gar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ttangolo 1"/>
          <p:cNvSpPr>
            <a:spLocks noChangeArrowheads="1"/>
          </p:cNvSpPr>
          <p:nvPr/>
        </p:nvSpPr>
        <p:spPr bwMode="auto">
          <a:xfrm>
            <a:off x="214313" y="214313"/>
            <a:ext cx="8786812" cy="1938337"/>
          </a:xfrm>
          <a:prstGeom prst="rect">
            <a:avLst/>
          </a:prstGeom>
          <a:solidFill>
            <a:srgbClr val="0066FF">
              <a:alpha val="58038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>
                <a:solidFill>
                  <a:srgbClr val="000000"/>
                </a:solidFill>
              </a:rPr>
              <a:t>In quel tempo, mentre alcuni parlavano del tempio, che era ornato di belle pietre e di doni votivi,</a:t>
            </a:r>
            <a:endParaRPr lang="it-IT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ebraismoecristianesimo.it/foto/gerusalem/19tem_ang_sud_ov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ttangolo 1"/>
          <p:cNvSpPr>
            <a:spLocks noChangeArrowheads="1"/>
          </p:cNvSpPr>
          <p:nvPr/>
        </p:nvSpPr>
        <p:spPr bwMode="auto">
          <a:xfrm>
            <a:off x="642938" y="142875"/>
            <a:ext cx="8072437" cy="2554288"/>
          </a:xfrm>
          <a:prstGeom prst="rect">
            <a:avLst/>
          </a:prstGeom>
          <a:solidFill>
            <a:srgbClr val="0066FF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/>
              <a:t>Gesù disse: «Verranno giorni nei quali, di quello che vedete, non sarà lasciata pietra su pietra che non sarà distrutta».</a:t>
            </a:r>
            <a:r>
              <a:rPr lang="it-IT" sz="4000" i="0">
                <a:solidFill>
                  <a:srgbClr val="000000"/>
                </a:solidFill>
              </a:rPr>
              <a:t> </a:t>
            </a:r>
            <a:endParaRPr lang="it-IT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ttangolo 1"/>
          <p:cNvSpPr>
            <a:spLocks noChangeArrowheads="1"/>
          </p:cNvSpPr>
          <p:nvPr/>
        </p:nvSpPr>
        <p:spPr bwMode="auto">
          <a:xfrm>
            <a:off x="785813" y="428625"/>
            <a:ext cx="79295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>
                <a:solidFill>
                  <a:srgbClr val="000000"/>
                </a:solidFill>
              </a:rPr>
              <a:t>Gli domandarono: «Maestro, quando dunque accadranno queste cose e quale sarà il segno, quando esse staranno per accadere?». Rispose: «Badate di non lasciarvi ingannare. Molti infatti verranno nel mio nome dicendo: “Sono io”, e: “Il tempo è vicino”. Non andate dietro a loro!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ttangolo 2"/>
          <p:cNvSpPr>
            <a:spLocks noChangeArrowheads="1"/>
          </p:cNvSpPr>
          <p:nvPr/>
        </p:nvSpPr>
        <p:spPr bwMode="auto">
          <a:xfrm>
            <a:off x="142875" y="0"/>
            <a:ext cx="8786813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>
                <a:solidFill>
                  <a:srgbClr val="000000"/>
                </a:solidFill>
              </a:rPr>
              <a:t>Quando sentirete di guerre e di rivoluzioni, non vi terrorizzate, perché prima devono avvenire queste cose, ma non è subito la fine». Poi diceva loro: «Si solleverà nazione contro nazione e regno contro regno, e vi saranno in diversi luoghi terremoti, carestie e pestilenze; vi saranno anche fatti terrificanti e segni grandiosi dal cielo. </a:t>
            </a:r>
            <a:endParaRPr lang="it-IT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ttangolo 1"/>
          <p:cNvSpPr>
            <a:spLocks noChangeArrowheads="1"/>
          </p:cNvSpPr>
          <p:nvPr/>
        </p:nvSpPr>
        <p:spPr bwMode="auto">
          <a:xfrm>
            <a:off x="1000125" y="785813"/>
            <a:ext cx="7929563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>
                <a:solidFill>
                  <a:srgbClr val="000000"/>
                </a:solidFill>
              </a:rPr>
              <a:t>Ma prima di tutto questo metteranno le mani su di voi e vi perseguiteranno, consegnandovi alle sinagoghe e alle prigioni, trascinandovi davanti a re e governatori, a causa del mio nome. Avrete allora occasione di dare testimonianza.</a:t>
            </a:r>
            <a:endParaRPr lang="it-IT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ttangolo 1"/>
          <p:cNvSpPr>
            <a:spLocks noChangeArrowheads="1"/>
          </p:cNvSpPr>
          <p:nvPr/>
        </p:nvSpPr>
        <p:spPr bwMode="auto">
          <a:xfrm>
            <a:off x="571500" y="714375"/>
            <a:ext cx="7858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>
                <a:solidFill>
                  <a:srgbClr val="000000"/>
                </a:solidFill>
              </a:rPr>
              <a:t>Mettetevi dunque in mente di non preparare prima la vostra difesa; io vi darò parola e sapienza, cosicché tutti i vostri avversari non potranno resistere né controbattere.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ttangolo 1"/>
          <p:cNvSpPr>
            <a:spLocks noChangeArrowheads="1"/>
          </p:cNvSpPr>
          <p:nvPr/>
        </p:nvSpPr>
        <p:spPr bwMode="auto">
          <a:xfrm>
            <a:off x="500063" y="428625"/>
            <a:ext cx="82153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>
                <a:solidFill>
                  <a:srgbClr val="000000"/>
                </a:solidFill>
              </a:rPr>
              <a:t>Sarete traditi perfino dai genitori, dai fratelli, dai parenti e dagli amici, e uccideranno alcuni di voi; sarete odiati da tutti a causa del mio nome. Ma nemmeno un capello del vostro capo andrà perduto.</a:t>
            </a:r>
          </a:p>
          <a:p>
            <a:r>
              <a:rPr lang="it-IT" sz="4000" i="0">
                <a:solidFill>
                  <a:srgbClr val="000000"/>
                </a:solidFill>
              </a:rPr>
              <a:t>Con la vostra perseveranza salverete la vostra vita».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026"/>
          <p:cNvSpPr txBox="1">
            <a:spLocks noChangeArrowheads="1"/>
          </p:cNvSpPr>
          <p:nvPr/>
        </p:nvSpPr>
        <p:spPr bwMode="auto">
          <a:xfrm>
            <a:off x="2339975" y="1341438"/>
            <a:ext cx="6804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it-IT" sz="1800">
              <a:latin typeface="Arial" charset="0"/>
            </a:endParaRPr>
          </a:p>
        </p:txBody>
      </p:sp>
      <p:sp>
        <p:nvSpPr>
          <p:cNvPr id="7171" name="Text Box 1027"/>
          <p:cNvSpPr txBox="1">
            <a:spLocks noChangeArrowheads="1"/>
          </p:cNvSpPr>
          <p:nvPr/>
        </p:nvSpPr>
        <p:spPr bwMode="auto">
          <a:xfrm>
            <a:off x="250825" y="620713"/>
            <a:ext cx="838835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 bisogno d'incontrarti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 mio cuore,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trovare Te,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stare insieme a Te: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 riferimento del mio andare, unica ragione Tu,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 sostegno Tu.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centro del mio cuore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sei solo Tu. </a:t>
            </a:r>
            <a:endParaRPr lang="it-IT" sz="18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15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9813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WordArt 5"/>
          <p:cNvSpPr>
            <a:spLocks noChangeArrowheads="1" noChangeShapeType="1" noTextEdit="1"/>
          </p:cNvSpPr>
          <p:nvPr/>
        </p:nvSpPr>
        <p:spPr bwMode="auto">
          <a:xfrm>
            <a:off x="0" y="5810250"/>
            <a:ext cx="91440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pt-BR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Lode a te, o Cristo.</a:t>
            </a:r>
            <a:endParaRPr lang="it-IT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path path="rect">
                  <a:fillToRect l="50000" t="50000" r="50000" b="50000"/>
                </a:path>
              </a:gradFill>
              <a:latin typeface="Times New Roman"/>
              <a:cs typeface="Times New Roman"/>
            </a:endParaRPr>
          </a:p>
        </p:txBody>
      </p:sp>
      <p:sp>
        <p:nvSpPr>
          <p:cNvPr id="49156" name="WordArt 6"/>
          <p:cNvSpPr>
            <a:spLocks noChangeArrowheads="1" noChangeShapeType="1" noTextEdit="1"/>
          </p:cNvSpPr>
          <p:nvPr/>
        </p:nvSpPr>
        <p:spPr bwMode="auto">
          <a:xfrm>
            <a:off x="5429250" y="214313"/>
            <a:ext cx="3524250" cy="5300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Parola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del</a:t>
            </a:r>
          </a:p>
          <a:p>
            <a:pPr algn="ctr"/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Signore.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ebraismoecristianesimo.it/foto/gerusalem/16porta_ni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500063"/>
            <a:ext cx="8715375" cy="33543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in un solo Dio,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Padre onnipotente,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creatore del cielo e della terra,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 tutte le cose visibili e invisibili.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142875"/>
            <a:ext cx="878681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Credo in un solo Signore, Gesù Cristo, unigenito Figlio di Dio,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nato dal Padre prima di tutti i secoli: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Dio da Dio, Luce da Luce,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Dio vero da Dio vero,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generato, non creato,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della stessa sostanza del Padre;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 mezzo di lui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tutte le cose sono state create. </a:t>
            </a:r>
            <a:endParaRPr lang="it-IT" sz="4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50" y="0"/>
            <a:ext cx="8858250" cy="68627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noi uomini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per la nostra salvezza discese dal cielo, e </a:t>
            </a: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 opera dello Spirito santo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 è incarnato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nel seno della vergine Maria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si è fatto uomo</a:t>
            </a: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 crocifisso per noi sotto Ponzio Pilato, morì e fu sepolto.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Il terzo giorno è risuscitato,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secondo le Scritture, è salito al cielo, siede alla destra del Padre. 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857250"/>
            <a:ext cx="871537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 di nuovo verrà, nella gloria,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 giudicare i vivi e i morti,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 il suo regno non avrà fine.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428625"/>
            <a:ext cx="8929687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Credo nello Spirito Santo,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che è Signore e dà la vita,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procede dal Padre e dal Figlio.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 il Padre e il Figlio è adorato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glorificato,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 ha parlato per mezzo dei profeti.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3" y="357188"/>
            <a:ext cx="8786812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Credo la Chiesa,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una santa cattolica e apostolica.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Professo un solo battesimo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per il perdono dei peccati.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Aspetto la risurrezione dei morti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 la vita del mondo che verrà.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Amen.</a:t>
            </a:r>
            <a:r>
              <a:rPr lang="it-IT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endParaRPr lang="it-IT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/>
          </a:fgClr>
          <a:bgClr>
            <a:schemeClr val="folHlink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42875" y="642938"/>
            <a:ext cx="8713788" cy="5472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Benedici </a:t>
            </a:r>
          </a:p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o Signore </a:t>
            </a:r>
          </a:p>
          <a:p>
            <a:pPr algn="ctr"/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Bodoni MT Condensed"/>
              </a:rPr>
              <a:t>questa offerta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ucianabartolini.net/Immagini/paesaggi/nebbia.jpg"/>
          <p:cNvPicPr>
            <a:picLocks noChangeAspect="1" noChangeArrowheads="1"/>
          </p:cNvPicPr>
          <p:nvPr/>
        </p:nvPicPr>
        <p:blipFill>
          <a:blip r:embed="rId2" cstate="print"/>
          <a:srcRect b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857375" y="2928938"/>
            <a:ext cx="7000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Nebbia e freddo,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giorni lunghi e amari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mentre il seme muore.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26"/>
          <p:cNvSpPr txBox="1">
            <a:spLocks noChangeArrowheads="1"/>
          </p:cNvSpPr>
          <p:nvPr/>
        </p:nvSpPr>
        <p:spPr bwMode="auto">
          <a:xfrm>
            <a:off x="179388" y="404813"/>
            <a:ext cx="8964612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Anche il cielo gira intorno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non ha pace,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 c'è un punto fermo,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quella stella là.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stella polare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è fissa ed è la sola,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stella polare Tu,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stella sicura Tu.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centro del mio cuore </a:t>
            </a:r>
            <a:b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 sei solo Tu.</a:t>
            </a:r>
            <a:endParaRPr lang="it-IT" sz="1800" dirty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acrofotografia.kay.it/corso%20di%20macrofotografia/pag.%207%20organizziamoci%20per%20la%20macro/spruzza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857375" y="1643063"/>
            <a:ext cx="7286625" cy="1938337"/>
          </a:xfrm>
          <a:prstGeom prst="rect">
            <a:avLst/>
          </a:prstGeom>
          <a:solidFill>
            <a:srgbClr val="FFFFCC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Poi il prodigio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antico e sempre nuovo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del primo filo d'erba.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000250" y="0"/>
            <a:ext cx="7143750" cy="1938338"/>
          </a:xfrm>
          <a:prstGeom prst="rect">
            <a:avLst/>
          </a:prstGeom>
          <a:solidFill>
            <a:srgbClr val="FFFFCC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E nel vento dell'estate ondeggiano le spighe; avremo ancora pane.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Benedici, o Signore,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questa offerta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portiamo a te.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Facci uno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come il pane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anche oggi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hai dato a noi.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locanda_montisi_vitigno_vino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642938" y="0"/>
            <a:ext cx="8501062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Nei filari dopo il lungo inverno fremono le viti.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La rugiada avvolge nel silenzio i primi tralci verdi.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PICT00081-2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1500188" y="0"/>
            <a:ext cx="7643812" cy="1938338"/>
          </a:xfrm>
          <a:prstGeom prst="rect">
            <a:avLst/>
          </a:prstGeom>
          <a:solidFill>
            <a:srgbClr val="FFFFCC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438" indent="-71438" algn="just"/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Poi i colori dell'autunno coi grappoli maturi;</a:t>
            </a:r>
          </a:p>
          <a:p>
            <a:pPr marL="71438" indent="-71438" algn="just"/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avremo ancora vino.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3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85750" y="0"/>
            <a:ext cx="6357938" cy="4400550"/>
          </a:xfrm>
          <a:prstGeom prst="rect">
            <a:avLst/>
          </a:prstGeom>
          <a:solidFill>
            <a:srgbClr val="FFFFCC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Benedici, o Signore,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questa offerta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portiamo a te.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Facci uno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come il vino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che anche oggi </a:t>
            </a:r>
          </a:p>
          <a:p>
            <a:r>
              <a:rPr lang="it-IT" sz="4000" b="1">
                <a:solidFill>
                  <a:srgbClr val="000000"/>
                </a:solidFill>
                <a:latin typeface="Rockwell Extra Bold" pitchFamily="18" charset="0"/>
                <a:cs typeface="Arial" charset="0"/>
              </a:rPr>
              <a:t>hai dato a noi.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1714500" y="357188"/>
            <a:ext cx="557053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4400" i="0" dirty="0">
                <a:latin typeface="+mj-lt"/>
                <a:cs typeface="Times New Roman" pitchFamily="18" charset="0"/>
              </a:rPr>
              <a:t>Il Signore sia con voi.</a:t>
            </a:r>
            <a:endParaRPr lang="it-IT" sz="4400" i="0" dirty="0">
              <a:latin typeface="+mj-lt"/>
            </a:endParaRPr>
          </a:p>
          <a:p>
            <a:pPr algn="just">
              <a:defRPr/>
            </a:pPr>
            <a:r>
              <a:rPr lang="it-IT" sz="4400" b="1" i="0" dirty="0">
                <a:latin typeface="+mj-lt"/>
                <a:cs typeface="Times New Roman" pitchFamily="18" charset="0"/>
              </a:rPr>
              <a:t>E con il tuo spirito. </a:t>
            </a:r>
            <a:endParaRPr lang="it-IT" sz="4400" i="0" dirty="0">
              <a:latin typeface="+mj-lt"/>
            </a:endParaRPr>
          </a:p>
          <a:p>
            <a:pPr algn="just">
              <a:defRPr/>
            </a:pPr>
            <a:endParaRPr lang="it-IT" sz="2000" i="0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it-IT" sz="4400" i="0" dirty="0">
                <a:latin typeface="+mj-lt"/>
                <a:cs typeface="Times New Roman" pitchFamily="18" charset="0"/>
              </a:rPr>
              <a:t>In alto i nostri cuori.</a:t>
            </a:r>
            <a:endParaRPr lang="it-IT" sz="4400" i="0" dirty="0">
              <a:latin typeface="+mj-lt"/>
            </a:endParaRPr>
          </a:p>
          <a:p>
            <a:pPr algn="just">
              <a:defRPr/>
            </a:pPr>
            <a:r>
              <a:rPr lang="it-IT" sz="4400" b="1" i="0" dirty="0">
                <a:latin typeface="+mj-lt"/>
                <a:cs typeface="Times New Roman" pitchFamily="18" charset="0"/>
              </a:rPr>
              <a:t>Sono rivolti al Signore. </a:t>
            </a:r>
            <a:endParaRPr lang="it-IT" sz="4400" i="0" dirty="0">
              <a:latin typeface="+mj-lt"/>
            </a:endParaRPr>
          </a:p>
          <a:p>
            <a:pPr algn="just">
              <a:defRPr/>
            </a:pPr>
            <a:endParaRPr lang="it-IT" sz="2000" i="0" dirty="0">
              <a:latin typeface="+mj-lt"/>
              <a:cs typeface="Times New Roman" pitchFamily="18" charset="0"/>
            </a:endParaRPr>
          </a:p>
          <a:p>
            <a:pPr algn="just">
              <a:defRPr/>
            </a:pPr>
            <a:r>
              <a:rPr lang="it-IT" sz="4400" i="0" dirty="0">
                <a:latin typeface="+mj-lt"/>
                <a:cs typeface="Times New Roman" pitchFamily="18" charset="0"/>
              </a:rPr>
              <a:t>Rendiamo grazie </a:t>
            </a:r>
          </a:p>
          <a:p>
            <a:pPr algn="just">
              <a:defRPr/>
            </a:pPr>
            <a:r>
              <a:rPr lang="it-IT" sz="4400" i="0" dirty="0">
                <a:latin typeface="+mj-lt"/>
                <a:cs typeface="Times New Roman" pitchFamily="18" charset="0"/>
              </a:rPr>
              <a:t>al Signore nostro Dio.</a:t>
            </a:r>
            <a:endParaRPr lang="it-IT" sz="4400" i="0" dirty="0">
              <a:latin typeface="+mj-lt"/>
            </a:endParaRPr>
          </a:p>
          <a:p>
            <a:pPr algn="just">
              <a:defRPr/>
            </a:pPr>
            <a:r>
              <a:rPr lang="it-IT" sz="4400" b="1" i="0" dirty="0">
                <a:latin typeface="+mj-lt"/>
                <a:cs typeface="Times New Roman" pitchFamily="18" charset="0"/>
              </a:rPr>
              <a:t>È cosa buona e giusta. </a:t>
            </a:r>
            <a:endParaRPr lang="it-IT" sz="4400" i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692_N51_st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643438" y="41275"/>
            <a:ext cx="4500562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357188" y="2214563"/>
            <a:ext cx="6643687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Santo, </a:t>
            </a:r>
            <a:r>
              <a:rPr lang="it-IT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Santo</a:t>
            </a: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Osanna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026"/>
          <p:cNvSpPr txBox="1">
            <a:spLocks noChangeArrowheads="1"/>
          </p:cNvSpPr>
          <p:nvPr/>
        </p:nvSpPr>
        <p:spPr bwMode="auto">
          <a:xfrm>
            <a:off x="1042988" y="1557338"/>
            <a:ext cx="71294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Tutto ruota in torno a te 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funzione di Te 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poi  non importa 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"come",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"dove", </a:t>
            </a:r>
            <a:b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il "se".</a:t>
            </a:r>
            <a:endParaRPr lang="it-IT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187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u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57188"/>
            <a:ext cx="6143625" cy="2554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I cieli e la terra o Signore,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sono pieni di 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8" descr="resus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785813" y="2786063"/>
            <a:ext cx="7786687" cy="2554287"/>
          </a:xfrm>
          <a:prstGeom prst="rect">
            <a:avLst/>
          </a:prstGeom>
          <a:solidFill>
            <a:srgbClr val="FFFF66">
              <a:alpha val="63137"/>
            </a:srgb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Benedetto colui che viene,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nel nome del Signor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f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500188" y="3429000"/>
            <a:ext cx="7000875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eh, Osanna eh, </a:t>
            </a:r>
          </a:p>
          <a:p>
            <a:pPr>
              <a:defRPr/>
            </a:pPr>
            <a:r>
              <a:rPr lang="it-IT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Osanna a Cristo Signor.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Immagine 3" descr="Eucaristia 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954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357188" y="642938"/>
            <a:ext cx="8786812" cy="3170237"/>
          </a:xfrm>
          <a:prstGeom prst="rect">
            <a:avLst/>
          </a:prstGeom>
          <a:solidFill>
            <a:srgbClr val="FFFFFF">
              <a:alpha val="69804"/>
            </a:srgb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4400" dirty="0">
                <a:latin typeface="Times" charset="0"/>
              </a:rPr>
              <a:t>Mistero della fede.</a:t>
            </a:r>
          </a:p>
          <a:p>
            <a:pPr>
              <a:defRPr/>
            </a:pPr>
            <a:endParaRPr lang="it-IT" dirty="0">
              <a:latin typeface="Times" charset="0"/>
            </a:endParaRP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Annunziamo la tua morte, Signore,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proclamiamo la tua risurrezione, </a:t>
            </a:r>
          </a:p>
          <a:p>
            <a:pPr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</a:rPr>
              <a:t>nell'attesa della tua venuta.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Immagine 2" descr="0015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0"/>
            <a:ext cx="7500937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14375" y="285750"/>
            <a:ext cx="7450138" cy="5508625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Per Cristo,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con Cristo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 in Cristo,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 te, Dio Padre onnipotente,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nell'unità dello Spirito Santo,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ogni onore e gloria </a:t>
            </a:r>
          </a:p>
          <a:p>
            <a:pPr algn="just">
              <a:defRPr/>
            </a:pPr>
            <a:r>
              <a:rPr lang="it-IT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per tutti i secoli dei secoli.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Amen.</a:t>
            </a:r>
            <a:endParaRPr lang="it-IT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 descr="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1"/>
          <p:cNvSpPr>
            <a:spLocks noChangeArrowheads="1"/>
          </p:cNvSpPr>
          <p:nvPr/>
        </p:nvSpPr>
        <p:spPr bwMode="auto">
          <a:xfrm>
            <a:off x="214313" y="314525"/>
            <a:ext cx="8715405" cy="6186309"/>
          </a:xfrm>
          <a:prstGeom prst="rect">
            <a:avLst/>
          </a:prstGeom>
          <a:solidFill>
            <a:srgbClr val="FFFFFF">
              <a:alpha val="69804"/>
            </a:srgbClr>
          </a:soli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Padre nostro, che sei nei cieli,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santificato il tuo nome,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venga il tuo regno,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sia fatta la tua volontà,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in cielo così in terra.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Dacci oggi il nostro pane quotidiano,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rimetti a noi i nostri debiti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come noi li rimettiamo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ai nostri debitori,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 non ci indurre in tentazione, </a:t>
            </a:r>
          </a:p>
          <a:p>
            <a:pPr algn="just">
              <a:defRPr/>
            </a:pPr>
            <a:r>
              <a:rPr lang="it-IT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 liberaci dal male.</a:t>
            </a:r>
            <a:endParaRPr lang="it-IT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42938" y="285750"/>
            <a:ext cx="8501062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i="0" dirty="0">
                <a:latin typeface="Calibri" pitchFamily="34" charset="0"/>
              </a:rPr>
              <a:t>Nel Nome del Padre, e del Figlio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i="0" dirty="0">
                <a:latin typeface="Calibri" pitchFamily="34" charset="0"/>
              </a:rPr>
              <a:t>e dello Spirito Santo.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Amen.</a:t>
            </a:r>
            <a:r>
              <a:rPr lang="it-IT" sz="4000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4000" i="0" dirty="0">
              <a:latin typeface="Calibri" pitchFamily="34" charset="0"/>
            </a:endParaRPr>
          </a:p>
          <a:p>
            <a:pPr>
              <a:defRPr/>
            </a:pPr>
            <a:r>
              <a:rPr lang="it-IT" sz="4000" i="0" dirty="0">
                <a:latin typeface="Calibri" pitchFamily="34" charset="0"/>
              </a:rPr>
              <a:t>La grazia del Signore nostro </a:t>
            </a:r>
          </a:p>
          <a:p>
            <a:pPr>
              <a:defRPr/>
            </a:pPr>
            <a:r>
              <a:rPr lang="it-IT" sz="4000" i="0" dirty="0">
                <a:latin typeface="Calibri" pitchFamily="34" charset="0"/>
              </a:rPr>
              <a:t>Gesù Cristo, l’amore di Dio Padre </a:t>
            </a:r>
          </a:p>
          <a:p>
            <a:pPr>
              <a:defRPr/>
            </a:pPr>
            <a:r>
              <a:rPr lang="it-IT" sz="4000" i="0" dirty="0">
                <a:latin typeface="Calibri" pitchFamily="34" charset="0"/>
              </a:rPr>
              <a:t>e la comunione dello Spirito Santo </a:t>
            </a:r>
          </a:p>
          <a:p>
            <a:pPr>
              <a:defRPr/>
            </a:pPr>
            <a:r>
              <a:rPr lang="it-IT" sz="4000" i="0" dirty="0">
                <a:latin typeface="Calibri" pitchFamily="34" charset="0"/>
              </a:rPr>
              <a:t>siano con tutti voi.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 con il tuo spirito.</a:t>
            </a:r>
            <a:endParaRPr lang="it-IT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0" descr="http://tillilh9821.altervista.org/albums/userpics/10001/lwjas0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89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7" name="Rectangle 1"/>
          <p:cNvSpPr>
            <a:spLocks noChangeArrowheads="1"/>
          </p:cNvSpPr>
          <p:nvPr/>
        </p:nvSpPr>
        <p:spPr bwMode="auto">
          <a:xfrm>
            <a:off x="6143625" y="857250"/>
            <a:ext cx="3000375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Tuo </a:t>
            </a:r>
          </a:p>
          <a:p>
            <a:pPr algn="just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è il regno, </a:t>
            </a:r>
          </a:p>
          <a:p>
            <a:pPr algn="just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tua </a:t>
            </a:r>
          </a:p>
          <a:p>
            <a:pPr algn="just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la potenza </a:t>
            </a:r>
          </a:p>
          <a:p>
            <a:pPr algn="just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e la gloria </a:t>
            </a:r>
          </a:p>
          <a:p>
            <a:pPr algn="just">
              <a:defRPr/>
            </a:pPr>
            <a:r>
              <a:rPr lang="it-I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</a:rPr>
              <a:t>nei secoli.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olomba_pac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4810" y="214290"/>
            <a:ext cx="4929190" cy="5000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42875" y="0"/>
            <a:ext cx="4000500" cy="62484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sia il tuo dono visibile;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la tua eredità.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a voi: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come un canto all’unisono </a:t>
            </a:r>
            <a:br>
              <a:rPr lang="it-IT" sz="4000" dirty="0">
                <a:solidFill>
                  <a:srgbClr val="000000"/>
                </a:solidFill>
                <a:latin typeface="Cooper Black" pitchFamily="18" charset="0"/>
              </a:rPr>
            </a:b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che sale dalle nostre città.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Immagine 4" descr="pace-mon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81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4429125" y="571500"/>
            <a:ext cx="4714875" cy="5632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4000">
                <a:solidFill>
                  <a:srgbClr val="000000"/>
                </a:solidFill>
                <a:latin typeface="Cooper Black" pitchFamily="18" charset="0"/>
              </a:rPr>
              <a:t>Pace sia, pace a voi: la tua pace sarà sulla terra com’è nei cieli. Pace sia, pace a voi: la tua pace sarà gioia nei nostri occhi, nei cuori.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Immagine 2" descr="cr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285750" y="4303713"/>
            <a:ext cx="8501063" cy="255428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4000" dirty="0">
                <a:solidFill>
                  <a:srgbClr val="000000"/>
                </a:solidFill>
                <a:latin typeface="Cooper Black" pitchFamily="18" charset="0"/>
              </a:rPr>
              <a:t>Pace sia, pace a voi: la tua pace sarà luce limpida nei pensieri. Pace sia, pace a voi: la tua pace sarà una casa per tutti.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357188" y="0"/>
            <a:ext cx="764381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it-IT" sz="4000" b="1" i="0" dirty="0"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 eaLnBrk="1" hangingPunct="1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 eaLnBrk="1" hangingPunct="1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abbi pietà di noi.</a:t>
            </a:r>
            <a:endParaRPr lang="it-IT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Agnello di Dio, </a:t>
            </a: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che togli i peccati del mondo, </a:t>
            </a: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dona a noi la pace.</a:t>
            </a:r>
            <a:endParaRPr lang="it-IT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785813" y="428625"/>
            <a:ext cx="7358062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 eaLnBrk="1" hangingPunct="1">
              <a:defRPr/>
            </a:pPr>
            <a:r>
              <a:rPr lang="it-IT" sz="4000" i="0" dirty="0">
                <a:latin typeface="Arial" pitchFamily="34" charset="0"/>
                <a:ea typeface="Times New Roman" pitchFamily="18" charset="0"/>
              </a:rPr>
              <a:t>Beati gli invitati </a:t>
            </a:r>
          </a:p>
          <a:p>
            <a:pPr algn="just" eaLnBrk="1" hangingPunct="1">
              <a:defRPr/>
            </a:pPr>
            <a:r>
              <a:rPr lang="it-IT" sz="4000" i="0" dirty="0">
                <a:latin typeface="Arial" pitchFamily="34" charset="0"/>
                <a:ea typeface="Times New Roman" pitchFamily="18" charset="0"/>
              </a:rPr>
              <a:t>alla Cena del Signore. </a:t>
            </a:r>
          </a:p>
          <a:p>
            <a:pPr algn="just" eaLnBrk="1" hangingPunct="1">
              <a:defRPr/>
            </a:pPr>
            <a:r>
              <a:rPr lang="it-IT" sz="4000" i="0" dirty="0">
                <a:latin typeface="Arial" pitchFamily="34" charset="0"/>
                <a:ea typeface="Times New Roman" pitchFamily="18" charset="0"/>
              </a:rPr>
              <a:t>Ecco l’agnello di Dio, </a:t>
            </a:r>
          </a:p>
          <a:p>
            <a:pPr algn="just" eaLnBrk="1" hangingPunct="1">
              <a:defRPr/>
            </a:pPr>
            <a:r>
              <a:rPr lang="it-IT" sz="4000" i="0" dirty="0">
                <a:latin typeface="Arial" pitchFamily="34" charset="0"/>
                <a:ea typeface="Times New Roman" pitchFamily="18" charset="0"/>
              </a:rPr>
              <a:t>che toglie i peccati del mondo.</a:t>
            </a:r>
          </a:p>
          <a:p>
            <a:pPr algn="just" eaLnBrk="1" hangingPunct="1">
              <a:defRPr/>
            </a:pPr>
            <a:endParaRPr lang="it-IT" sz="1600" i="0" dirty="0">
              <a:latin typeface="Arial" pitchFamily="34" charset="0"/>
            </a:endParaRP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O Signore, non son degno </a:t>
            </a: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di partecipare alla tua mensa:</a:t>
            </a: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ma di’ soltanto una parola </a:t>
            </a:r>
          </a:p>
          <a:p>
            <a:pPr algn="just">
              <a:defRPr/>
            </a:pPr>
            <a:r>
              <a:rPr lang="it-IT" sz="40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e io sarò salvato.</a:t>
            </a:r>
            <a:endParaRPr lang="it-IT" sz="40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://www.gere.altervista.org/images%20due/Strada-S.Marco-36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1"/>
          <p:cNvSpPr>
            <a:spLocks noChangeArrowheads="1"/>
          </p:cNvSpPr>
          <p:nvPr/>
        </p:nvSpPr>
        <p:spPr bwMode="auto">
          <a:xfrm>
            <a:off x="1071563" y="1928813"/>
            <a:ext cx="79295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it-IT" sz="8800" b="1" i="0">
                <a:cs typeface="Times New Roman" pitchFamily="18" charset="0"/>
              </a:rPr>
              <a:t>CAMMINERO‘</a:t>
            </a:r>
            <a:endParaRPr lang="it-IT" sz="88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lpaletto.com/cansiglio-strada-del-taff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143125" y="0"/>
            <a:ext cx="6572250" cy="1323975"/>
          </a:xfrm>
          <a:prstGeom prst="rect">
            <a:avLst/>
          </a:prstGeom>
          <a:solidFill>
            <a:srgbClr val="0066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Camminerò, camminerò sulla tua strada, Signor.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Dammi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la mano,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voglio restar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per sempre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insieme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a te.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2" descr="http://tillilh9821.altervista.org/albums/userpics/10001/sdmas0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0"/>
            <a:ext cx="8001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ttangolo 2"/>
          <p:cNvSpPr>
            <a:spLocks noChangeArrowheads="1"/>
          </p:cNvSpPr>
          <p:nvPr/>
        </p:nvSpPr>
        <p:spPr bwMode="auto">
          <a:xfrm>
            <a:off x="6000750" y="1071563"/>
            <a:ext cx="3143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Quando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ero solo,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solo e stanco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del mondo, </a:t>
            </a:r>
            <a:endParaRPr lang="it-IT"/>
          </a:p>
        </p:txBody>
      </p:sp>
      <p:pic>
        <p:nvPicPr>
          <p:cNvPr id="4" name="Picture 7" descr="Immagin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15000" cy="6834188"/>
          </a:xfrm>
          <a:prstGeom prst="rect">
            <a:avLst/>
          </a:prstGeom>
          <a:noFill/>
          <a:ln w="57150"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ttangolo 2"/>
          <p:cNvSpPr>
            <a:spLocks noChangeArrowheads="1"/>
          </p:cNvSpPr>
          <p:nvPr/>
        </p:nvSpPr>
        <p:spPr bwMode="auto">
          <a:xfrm>
            <a:off x="6072188" y="1214438"/>
            <a:ext cx="22240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quando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non c'era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l'amor, </a:t>
            </a:r>
            <a:endParaRPr lang="it-IT"/>
          </a:p>
        </p:txBody>
      </p:sp>
      <p:pic>
        <p:nvPicPr>
          <p:cNvPr id="5" name="Picture 6" descr="cammino11_bambino_che_pian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38" cy="68167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ttangolo 2"/>
          <p:cNvSpPr>
            <a:spLocks noChangeArrowheads="1"/>
          </p:cNvSpPr>
          <p:nvPr/>
        </p:nvSpPr>
        <p:spPr bwMode="auto">
          <a:xfrm>
            <a:off x="1143000" y="0"/>
            <a:ext cx="7715250" cy="708025"/>
          </a:xfrm>
          <a:prstGeom prst="rect">
            <a:avLst/>
          </a:prstGeom>
          <a:solidFill>
            <a:srgbClr val="FF6600">
              <a:alpha val="5411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tante persone vidi intorno a me: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aegidien.de/Erstkommunion2007/IMG_3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Rettangolo 2"/>
          <p:cNvSpPr>
            <a:spLocks noChangeArrowheads="1"/>
          </p:cNvSpPr>
          <p:nvPr/>
        </p:nvSpPr>
        <p:spPr bwMode="auto">
          <a:xfrm>
            <a:off x="2000250" y="0"/>
            <a:ext cx="5143500" cy="708025"/>
          </a:xfrm>
          <a:prstGeom prst="rect">
            <a:avLst/>
          </a:prstGeom>
          <a:solidFill>
            <a:srgbClr val="0066FF">
              <a:alpha val="6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sentivo cantare così: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lpaletto.com/cansiglio-strada-del-taff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143125" y="0"/>
            <a:ext cx="6429375" cy="1323975"/>
          </a:xfrm>
          <a:prstGeom prst="rect">
            <a:avLst/>
          </a:prstGeom>
          <a:solidFill>
            <a:srgbClr val="0066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Camminerò, camminerò sulla tua strada, Signor.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Dammi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la mano,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voglio restar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per sempre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insieme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a te.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drelinguabologna.com/gallery3/p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90038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ttangolo 1"/>
          <p:cNvSpPr>
            <a:spLocks noChangeArrowheads="1"/>
          </p:cNvSpPr>
          <p:nvPr/>
        </p:nvSpPr>
        <p:spPr bwMode="auto">
          <a:xfrm>
            <a:off x="928688" y="142875"/>
            <a:ext cx="7270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Io non capivo, ma rimasi a sentire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ttangolo 1"/>
          <p:cNvSpPr>
            <a:spLocks noChangeArrowheads="1"/>
          </p:cNvSpPr>
          <p:nvPr/>
        </p:nvSpPr>
        <p:spPr bwMode="auto">
          <a:xfrm>
            <a:off x="500063" y="1071563"/>
            <a:ext cx="40005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quando il Signor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mi parlò: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lui mi chiamava, chiamava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anche me </a:t>
            </a:r>
            <a:endParaRPr lang="it-IT"/>
          </a:p>
        </p:txBody>
      </p:sp>
      <p:pic>
        <p:nvPicPr>
          <p:cNvPr id="3" name="Picture 6" descr="1692_N51_st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4643438" y="0"/>
            <a:ext cx="4500562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M:\09 Presentazioni\Immagine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143500" y="2428875"/>
            <a:ext cx="36782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e la mia risposta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s'alzò: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lpaletto.com/cansiglio-strada-del-taff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143125" y="0"/>
            <a:ext cx="5929313" cy="1323975"/>
          </a:xfrm>
          <a:prstGeom prst="rect">
            <a:avLst/>
          </a:prstGeom>
          <a:solidFill>
            <a:srgbClr val="0066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Camminerò, camminerò sulla tua strada, Signor.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ttangolo 1"/>
          <p:cNvSpPr>
            <a:spLocks noChangeArrowheads="1"/>
          </p:cNvSpPr>
          <p:nvPr/>
        </p:nvSpPr>
        <p:spPr bwMode="auto">
          <a:xfrm>
            <a:off x="285750" y="0"/>
            <a:ext cx="885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i="0">
                <a:latin typeface="Eras Bold ITC" pitchFamily="34" charset="0"/>
                <a:cs typeface="Arial" charset="0"/>
              </a:rPr>
              <a:t>Confesso a Dio Onnipotente </a:t>
            </a:r>
          </a:p>
          <a:p>
            <a:r>
              <a:rPr lang="it-IT" sz="4000" b="1" i="0">
                <a:latin typeface="Eras Bold ITC" pitchFamily="34" charset="0"/>
                <a:cs typeface="Arial" charset="0"/>
              </a:rPr>
              <a:t>e a voi fratelli che ho molto peccato in pensieri, </a:t>
            </a:r>
          </a:p>
          <a:p>
            <a:r>
              <a:rPr lang="it-IT" sz="4000" b="1" i="0">
                <a:latin typeface="Eras Bold ITC" pitchFamily="34" charset="0"/>
                <a:cs typeface="Arial" charset="0"/>
              </a:rPr>
              <a:t>parole, opere e omissioni. </a:t>
            </a:r>
          </a:p>
          <a:p>
            <a:r>
              <a:rPr lang="it-IT" sz="4000" b="1" i="0">
                <a:latin typeface="Eras Bold ITC" pitchFamily="34" charset="0"/>
                <a:cs typeface="Arial" charset="0"/>
              </a:rPr>
              <a:t>Per mia colpa, mia colpa, </a:t>
            </a:r>
          </a:p>
          <a:p>
            <a:r>
              <a:rPr lang="it-IT" sz="4000" b="1" i="0">
                <a:latin typeface="Eras Bold ITC" pitchFamily="34" charset="0"/>
                <a:cs typeface="Arial" charset="0"/>
              </a:rPr>
              <a:t>mia grandissima colpa, </a:t>
            </a:r>
          </a:p>
          <a:p>
            <a:r>
              <a:rPr lang="it-IT" sz="4000" b="1" i="0">
                <a:latin typeface="Eras Bold ITC" pitchFamily="34" charset="0"/>
                <a:cs typeface="Arial" charset="0"/>
              </a:rPr>
              <a:t>e supplico la Beata sempre Vergine Maria, gli angeli, i Santi </a:t>
            </a:r>
          </a:p>
          <a:p>
            <a:r>
              <a:rPr lang="it-IT" sz="4000" b="1" i="0">
                <a:latin typeface="Eras Bold ITC" pitchFamily="34" charset="0"/>
                <a:cs typeface="Arial" charset="0"/>
              </a:rPr>
              <a:t>e voi fratelli di pregare per me </a:t>
            </a:r>
          </a:p>
          <a:p>
            <a:r>
              <a:rPr lang="it-IT" sz="4000" b="1" i="0">
                <a:latin typeface="Eras Bold ITC" pitchFamily="34" charset="0"/>
                <a:cs typeface="Arial" charset="0"/>
              </a:rPr>
              <a:t>il Signore Dio nostro.</a:t>
            </a:r>
            <a:r>
              <a:rPr lang="it-IT" sz="4000" i="0">
                <a:latin typeface="Eras Bold ITC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Dammi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la mano,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voglio restar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per sempre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insieme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a te.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roseto.com/photos/1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9" name="Rettangolo 1"/>
          <p:cNvSpPr>
            <a:spLocks noChangeArrowheads="1"/>
          </p:cNvSpPr>
          <p:nvPr/>
        </p:nvSpPr>
        <p:spPr bwMode="auto">
          <a:xfrm>
            <a:off x="5429250" y="1500188"/>
            <a:ext cx="37147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Or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non m'importa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se uno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ride di me, </a:t>
            </a:r>
          </a:p>
          <a:p>
            <a:r>
              <a:rPr lang="it-IT" sz="4000">
                <a:cs typeface="Times New Roman" pitchFamily="18" charset="0"/>
              </a:rPr>
              <a:t>lui certamente non sa</a:t>
            </a:r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Famigli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505575" cy="6858000"/>
          </a:xfrm>
          <a:prstGeom prst="rect">
            <a:avLst/>
          </a:prstGeom>
          <a:noFill/>
          <a:ln w="57150" cmpd="thinThick">
            <a:pattFill prst="wdUpDiag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</p:pic>
      <p:sp>
        <p:nvSpPr>
          <p:cNvPr id="97283" name="Rettangolo 1"/>
          <p:cNvSpPr>
            <a:spLocks noChangeArrowheads="1"/>
          </p:cNvSpPr>
          <p:nvPr/>
        </p:nvSpPr>
        <p:spPr bwMode="auto">
          <a:xfrm>
            <a:off x="6715125" y="928688"/>
            <a:ext cx="2428875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del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gran regalo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che ebbi quel dì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ttangolo 1"/>
          <p:cNvSpPr>
            <a:spLocks noChangeArrowheads="1"/>
          </p:cNvSpPr>
          <p:nvPr/>
        </p:nvSpPr>
        <p:spPr bwMode="auto">
          <a:xfrm>
            <a:off x="5643563" y="1643063"/>
            <a:ext cx="30114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che dissi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al Signore così:</a:t>
            </a:r>
            <a:endParaRPr lang="it-IT"/>
          </a:p>
        </p:txBody>
      </p:sp>
      <p:pic>
        <p:nvPicPr>
          <p:cNvPr id="98307" name="Picture 10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lpaletto.com/cansiglio-strada-del-taff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143125" y="0"/>
            <a:ext cx="6429375" cy="1323975"/>
          </a:xfrm>
          <a:prstGeom prst="rect">
            <a:avLst/>
          </a:prstGeom>
          <a:solidFill>
            <a:srgbClr val="0066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Camminerò, camminerò sulla tua strada, Signor.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Dammi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la mano,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voglio restar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per sempre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insieme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a te.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ttangolo 1"/>
          <p:cNvSpPr>
            <a:spLocks noChangeArrowheads="1"/>
          </p:cNvSpPr>
          <p:nvPr/>
        </p:nvSpPr>
        <p:spPr bwMode="auto">
          <a:xfrm>
            <a:off x="5000625" y="1643063"/>
            <a:ext cx="3941763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A volte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son triste,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ma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mi guardo intorno, </a:t>
            </a:r>
            <a:endParaRPr lang="it-IT"/>
          </a:p>
        </p:txBody>
      </p:sp>
      <p:pic>
        <p:nvPicPr>
          <p:cNvPr id="3" name="Picture 5" descr="C:\Documents and Settings\GPiobeci\Documenti\Immagini\la Santa Messa\la messa 4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 l="4890" b="2812"/>
          <a:stretch>
            <a:fillRect/>
          </a:stretch>
        </p:blipFill>
        <p:spPr bwMode="auto">
          <a:xfrm>
            <a:off x="142875" y="285750"/>
            <a:ext cx="4500563" cy="6477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6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3" name="Rettangolo 1"/>
          <p:cNvSpPr>
            <a:spLocks noChangeArrowheads="1"/>
          </p:cNvSpPr>
          <p:nvPr/>
        </p:nvSpPr>
        <p:spPr bwMode="auto">
          <a:xfrm>
            <a:off x="2928938" y="285750"/>
            <a:ext cx="6215062" cy="708025"/>
          </a:xfrm>
          <a:prstGeom prst="rect">
            <a:avLst/>
          </a:prstGeom>
          <a:solidFill>
            <a:srgbClr val="FFFF66">
              <a:alpha val="6509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scopro il mondo e l'amor; 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ttangolo 1"/>
          <p:cNvSpPr>
            <a:spLocks noChangeArrowheads="1"/>
          </p:cNvSpPr>
          <p:nvPr/>
        </p:nvSpPr>
        <p:spPr bwMode="auto">
          <a:xfrm>
            <a:off x="5786438" y="1500188"/>
            <a:ext cx="31242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son questi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i doni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che lui </a:t>
            </a:r>
          </a:p>
          <a:p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fa a me, </a:t>
            </a:r>
            <a:endParaRPr lang="it-IT"/>
          </a:p>
        </p:txBody>
      </p:sp>
      <p:pic>
        <p:nvPicPr>
          <p:cNvPr id="3" name="Picture 2" descr="http://tillilh9821.altervista.org/albums/userpics/10001/jesusbimbicol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21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ttangolo 1"/>
          <p:cNvSpPr>
            <a:spLocks noChangeArrowheads="1"/>
          </p:cNvSpPr>
          <p:nvPr/>
        </p:nvSpPr>
        <p:spPr bwMode="auto">
          <a:xfrm>
            <a:off x="5214938" y="1928813"/>
            <a:ext cx="39290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felice </a:t>
            </a:r>
          </a:p>
          <a:p>
            <a:pPr algn="just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ritorno </a:t>
            </a:r>
          </a:p>
          <a:p>
            <a:pPr algn="just"/>
            <a:r>
              <a:rPr lang="it-IT" sz="4000">
                <a:solidFill>
                  <a:srgbClr val="000000"/>
                </a:solidFill>
                <a:cs typeface="Times New Roman" pitchFamily="18" charset="0"/>
              </a:rPr>
              <a:t>a cantar:</a:t>
            </a:r>
            <a:endParaRPr lang="it-IT" sz="4000">
              <a:solidFill>
                <a:srgbClr val="000000"/>
              </a:solidFill>
            </a:endParaRPr>
          </a:p>
        </p:txBody>
      </p:sp>
      <p:pic>
        <p:nvPicPr>
          <p:cNvPr id="3" name="Picture 2" descr="Clicca per immagine full 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5775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sellaDiTesto 1"/>
          <p:cNvSpPr txBox="1">
            <a:spLocks noChangeArrowheads="1"/>
          </p:cNvSpPr>
          <p:nvPr/>
        </p:nvSpPr>
        <p:spPr bwMode="auto">
          <a:xfrm>
            <a:off x="500063" y="571500"/>
            <a:ext cx="70008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>
                <a:latin typeface="Calibri" pitchFamily="34" charset="0"/>
              </a:rPr>
              <a:t>Dio, Padre buono, che ci perdona sempre quando siamo pentiti di vero cuore, abbia misericordia di noi, perdoni i nostri peccati e ci conduca alla vita eterna.</a:t>
            </a:r>
          </a:p>
          <a:p>
            <a:r>
              <a:rPr lang="it-IT" sz="4000" b="1" i="0">
                <a:latin typeface="Calibri" pitchFamily="34" charset="0"/>
              </a:rPr>
              <a:t>Amen.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lpaletto.com/cansiglio-strada-del-taffar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>
            <a:spLocks noChangeArrowheads="1"/>
          </p:cNvSpPr>
          <p:nvPr/>
        </p:nvSpPr>
        <p:spPr bwMode="auto">
          <a:xfrm>
            <a:off x="2143125" y="0"/>
            <a:ext cx="6429375" cy="1323975"/>
          </a:xfrm>
          <a:prstGeom prst="rect">
            <a:avLst/>
          </a:prstGeom>
          <a:solidFill>
            <a:srgbClr val="0066FF">
              <a:alpha val="50980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Camminerò, camminerò sulla tua strada, Signor.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5" descr="Immagine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929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>
            <a:spLocks noChangeArrowheads="1"/>
          </p:cNvSpPr>
          <p:nvPr/>
        </p:nvSpPr>
        <p:spPr bwMode="auto">
          <a:xfrm>
            <a:off x="5857875" y="1071563"/>
            <a:ext cx="32861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Dammi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la mano,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voglio restar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per sempre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insieme </a:t>
            </a:r>
          </a:p>
          <a:p>
            <a:r>
              <a:rPr lang="it-IT" sz="4000" b="1">
                <a:solidFill>
                  <a:srgbClr val="000000"/>
                </a:solidFill>
                <a:cs typeface="Times New Roman" pitchFamily="18" charset="0"/>
              </a:rPr>
              <a:t>a te.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qumran2.net/disegni/archivio/21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ChangeArrowheads="1"/>
          </p:cNvSpPr>
          <p:nvPr/>
        </p:nvSpPr>
        <p:spPr bwMode="auto">
          <a:xfrm>
            <a:off x="285750" y="500063"/>
            <a:ext cx="864393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1" hangingPunct="1"/>
            <a:r>
              <a:rPr lang="it-IT" sz="4000" i="0">
                <a:cs typeface="Times New Roman" pitchFamily="18" charset="0"/>
              </a:rPr>
              <a:t>Preghiamo. </a:t>
            </a:r>
          </a:p>
          <a:p>
            <a:r>
              <a:rPr lang="it-IT" sz="4000" i="0"/>
              <a:t>O Padre, che ci hai nutriti con questo sacramento, </a:t>
            </a:r>
          </a:p>
          <a:p>
            <a:r>
              <a:rPr lang="it-IT" sz="4000" i="0"/>
              <a:t>ascolta la nostra umile preghiera: </a:t>
            </a:r>
          </a:p>
          <a:p>
            <a:r>
              <a:rPr lang="it-IT" sz="4000" i="0"/>
              <a:t>il memoriale, che Cristo tuo figlio </a:t>
            </a:r>
          </a:p>
          <a:p>
            <a:r>
              <a:rPr lang="it-IT" sz="4000" i="0"/>
              <a:t>ci ha comandato di celebrare, </a:t>
            </a:r>
          </a:p>
          <a:p>
            <a:r>
              <a:rPr lang="it-IT" sz="4000" i="0"/>
              <a:t>ci edifichi sempre nel vincolo </a:t>
            </a:r>
          </a:p>
          <a:p>
            <a:r>
              <a:rPr lang="it-IT" sz="4000" i="0"/>
              <a:t>della tua carità. </a:t>
            </a:r>
          </a:p>
          <a:p>
            <a:r>
              <a:rPr lang="it-IT" sz="4000" i="0"/>
              <a:t>Per Cristo nostro Signore.	   </a:t>
            </a:r>
            <a:r>
              <a:rPr lang="it-IT" sz="4000" b="1" i="0"/>
              <a:t>Amen. </a:t>
            </a:r>
            <a:endParaRPr lang="it-IT" sz="40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CasellaDiTesto 1"/>
          <p:cNvSpPr txBox="1">
            <a:spLocks noChangeArrowheads="1"/>
          </p:cNvSpPr>
          <p:nvPr/>
        </p:nvSpPr>
        <p:spPr bwMode="auto">
          <a:xfrm>
            <a:off x="428625" y="142875"/>
            <a:ext cx="87153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i="0"/>
              <a:t>Il Signore sia con voi.</a:t>
            </a:r>
          </a:p>
          <a:p>
            <a:r>
              <a:rPr lang="it-IT" sz="4000" b="1" i="0"/>
              <a:t>E con il tuo spirito. </a:t>
            </a:r>
            <a:endParaRPr lang="it-IT" sz="4000" i="0"/>
          </a:p>
          <a:p>
            <a:endParaRPr lang="it-IT" sz="4000" i="0"/>
          </a:p>
          <a:p>
            <a:r>
              <a:rPr lang="it-IT" sz="4000" i="0"/>
              <a:t>Vi benedica Dio onnipotente </a:t>
            </a:r>
          </a:p>
          <a:p>
            <a:r>
              <a:rPr lang="it-IT" sz="4000" i="0"/>
              <a:t>Padre e Figlio e Spirito Santo.		</a:t>
            </a:r>
          </a:p>
          <a:p>
            <a:r>
              <a:rPr lang="it-IT" sz="4000" b="1" i="0"/>
              <a:t>Amen. </a:t>
            </a:r>
            <a:endParaRPr lang="it-IT" sz="4000" i="0"/>
          </a:p>
          <a:p>
            <a:endParaRPr lang="it-IT" sz="4000" i="0"/>
          </a:p>
          <a:p>
            <a:r>
              <a:rPr lang="it-IT" sz="4000" i="0"/>
              <a:t>Nel nome del Signore: </a:t>
            </a:r>
          </a:p>
          <a:p>
            <a:r>
              <a:rPr lang="it-IT" sz="4000" i="0"/>
              <a:t>andate in pace.</a:t>
            </a:r>
          </a:p>
          <a:p>
            <a:r>
              <a:rPr lang="it-IT" sz="4000" b="1" i="0"/>
              <a:t>Rendiamo grazie a Dio. </a:t>
            </a:r>
            <a:endParaRPr lang="it-IT" sz="400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comune.forni-avoltri.ud.it/Servizi/Fotogallery/immagini/P1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tangolo 1"/>
          <p:cNvSpPr/>
          <p:nvPr/>
        </p:nvSpPr>
        <p:spPr>
          <a:xfrm>
            <a:off x="1357290" y="571480"/>
            <a:ext cx="6423553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Buona </a:t>
            </a:r>
          </a:p>
          <a:p>
            <a:pPr algn="ctr">
              <a:defRPr/>
            </a:pPr>
            <a:r>
              <a:rPr lang="it-IT" sz="9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agneto" pitchFamily="82" charset="0"/>
              </a:rPr>
              <a:t>domenica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2068</Words>
  <Application>Microsoft Office PowerPoint</Application>
  <PresentationFormat>Presentazione su schermo (4:3)</PresentationFormat>
  <Paragraphs>339</Paragraphs>
  <Slides>95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Titoli diapositive</vt:lpstr>
      </vt:variant>
      <vt:variant>
        <vt:i4>95</vt:i4>
      </vt:variant>
    </vt:vector>
  </HeadingPairs>
  <TitlesOfParts>
    <vt:vector size="113" baseType="lpstr">
      <vt:lpstr>En blanco</vt:lpstr>
      <vt:lpstr>Struttura predefinita</vt:lpstr>
      <vt:lpstr>2_Struttura predefinita</vt:lpstr>
      <vt:lpstr>1_Tema di Office</vt:lpstr>
      <vt:lpstr>1_En blanco</vt:lpstr>
      <vt:lpstr>3_Struttura predefinita</vt:lpstr>
      <vt:lpstr>2_Tema di Office</vt:lpstr>
      <vt:lpstr>3_Tema di Office</vt:lpstr>
      <vt:lpstr>2_En blanco</vt:lpstr>
      <vt:lpstr>1_Struttura predefinita</vt:lpstr>
      <vt:lpstr>3_En blanco</vt:lpstr>
      <vt:lpstr>Tema di Office</vt:lpstr>
      <vt:lpstr>4_En blanco</vt:lpstr>
      <vt:lpstr>4_Tema di Office</vt:lpstr>
      <vt:lpstr>10_Tema di Office</vt:lpstr>
      <vt:lpstr>11_Tema di Office</vt:lpstr>
      <vt:lpstr>12_Tema di Office</vt:lpstr>
      <vt:lpstr>6_En blanco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  <vt:lpstr>Diapositiva 86</vt:lpstr>
      <vt:lpstr>Diapositiva 87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JOAN RAMIREZ</dc:creator>
  <cp:lastModifiedBy>Oreste</cp:lastModifiedBy>
  <cp:revision>34</cp:revision>
  <dcterms:created xsi:type="dcterms:W3CDTF">2003-11-12T10:24:15Z</dcterms:created>
  <dcterms:modified xsi:type="dcterms:W3CDTF">2019-10-18T03:47:39Z</dcterms:modified>
</cp:coreProperties>
</file>